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E7431-4CC0-4377-B61C-F2EFFA739C47}" type="datetimeFigureOut">
              <a:rPr lang="hr-HR" smtClean="0"/>
              <a:t>06.03.2013.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78D44-6FB6-4F58-A0C6-2BC1BBDFB8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8211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Glavni obroci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8D44-6FB6-4F58-A0C6-2BC1BBDFB88D}" type="slidenum">
              <a:rPr lang="hr-HR" smtClean="0"/>
              <a:t>4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12EC7D-B4F4-4543-81D0-8F3AF25DE012}" type="datetimeFigureOut">
              <a:rPr lang="hr-HR" smtClean="0"/>
              <a:t>06.03.2013.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195FB1-3418-4AEE-A4C6-C38091310E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2EC7D-B4F4-4543-81D0-8F3AF25DE012}" type="datetimeFigureOut">
              <a:rPr lang="hr-HR" smtClean="0"/>
              <a:t>06.03.2013.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95FB1-3418-4AEE-A4C6-C38091310E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2EC7D-B4F4-4543-81D0-8F3AF25DE012}" type="datetimeFigureOut">
              <a:rPr lang="hr-HR" smtClean="0"/>
              <a:t>06.03.2013.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95FB1-3418-4AEE-A4C6-C38091310E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2EC7D-B4F4-4543-81D0-8F3AF25DE012}" type="datetimeFigureOut">
              <a:rPr lang="hr-HR" smtClean="0"/>
              <a:t>06.03.2013.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95FB1-3418-4AEE-A4C6-C38091310E40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2EC7D-B4F4-4543-81D0-8F3AF25DE012}" type="datetimeFigureOut">
              <a:rPr lang="hr-HR" smtClean="0"/>
              <a:t>06.03.2013.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95FB1-3418-4AEE-A4C6-C38091310E40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2EC7D-B4F4-4543-81D0-8F3AF25DE012}" type="datetimeFigureOut">
              <a:rPr lang="hr-HR" smtClean="0"/>
              <a:t>06.03.2013.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95FB1-3418-4AEE-A4C6-C38091310E40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2EC7D-B4F4-4543-81D0-8F3AF25DE012}" type="datetimeFigureOut">
              <a:rPr lang="hr-HR" smtClean="0"/>
              <a:t>06.03.2013.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95FB1-3418-4AEE-A4C6-C38091310E40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2EC7D-B4F4-4543-81D0-8F3AF25DE012}" type="datetimeFigureOut">
              <a:rPr lang="hr-HR" smtClean="0"/>
              <a:t>06.03.2013.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95FB1-3418-4AEE-A4C6-C38091310E40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2EC7D-B4F4-4543-81D0-8F3AF25DE012}" type="datetimeFigureOut">
              <a:rPr lang="hr-HR" smtClean="0"/>
              <a:t>06.03.2013.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95FB1-3418-4AEE-A4C6-C38091310E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512EC7D-B4F4-4543-81D0-8F3AF25DE012}" type="datetimeFigureOut">
              <a:rPr lang="hr-HR" smtClean="0"/>
              <a:t>06.03.2013.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95FB1-3418-4AEE-A4C6-C38091310E40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12EC7D-B4F4-4543-81D0-8F3AF25DE012}" type="datetimeFigureOut">
              <a:rPr lang="hr-HR" smtClean="0"/>
              <a:t>06.03.2013.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195FB1-3418-4AEE-A4C6-C38091310E40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512EC7D-B4F4-4543-81D0-8F3AF25DE012}" type="datetimeFigureOut">
              <a:rPr lang="hr-HR" smtClean="0"/>
              <a:t>06.03.2013.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C195FB1-3418-4AEE-A4C6-C38091310E4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PREHRAMBENE SMJERNICE ZA DJECU</a:t>
            </a:r>
            <a:endParaRPr lang="hr-HR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Zdrava prehrana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Odaberi </a:t>
            </a:r>
            <a:r>
              <a:rPr lang="hr-HR" dirty="0" smtClean="0">
                <a:solidFill>
                  <a:srgbClr val="FF0000"/>
                </a:solidFill>
              </a:rPr>
              <a:t>manje masnu </a:t>
            </a:r>
            <a:r>
              <a:rPr lang="hr-HR" dirty="0" smtClean="0"/>
              <a:t>hranu.</a:t>
            </a:r>
          </a:p>
          <a:p>
            <a:r>
              <a:rPr lang="hr-HR" dirty="0" smtClean="0"/>
              <a:t>Previše </a:t>
            </a:r>
            <a:r>
              <a:rPr lang="hr-HR" dirty="0" smtClean="0">
                <a:solidFill>
                  <a:srgbClr val="FF0000"/>
                </a:solidFill>
              </a:rPr>
              <a:t>masti</a:t>
            </a:r>
            <a:r>
              <a:rPr lang="hr-HR" dirty="0" smtClean="0"/>
              <a:t> nije dovoljno za </a:t>
            </a:r>
            <a:r>
              <a:rPr lang="hr-HR" dirty="0" smtClean="0">
                <a:solidFill>
                  <a:srgbClr val="FF0000"/>
                </a:solidFill>
              </a:rPr>
              <a:t>zdravlje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Odaberi</a:t>
            </a:r>
            <a:endParaRPr lang="hr-HR" dirty="0"/>
          </a:p>
        </p:txBody>
      </p:sp>
      <p:pic>
        <p:nvPicPr>
          <p:cNvPr id="4" name="Slika 3" descr="indeksiraj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619798"/>
            <a:ext cx="3888432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Umjereno soli hranu.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Dosta </a:t>
            </a:r>
            <a:endParaRPr lang="hr-HR" dirty="0"/>
          </a:p>
        </p:txBody>
      </p:sp>
      <p:pic>
        <p:nvPicPr>
          <p:cNvPr id="4" name="Slika 3" descr="imag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708920"/>
            <a:ext cx="6053286" cy="30266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Pij dovoljno tekućine </a:t>
            </a:r>
            <a:r>
              <a:rPr lang="hr-HR" dirty="0" smtClean="0"/>
              <a:t>i preduhitri žeđ.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Pij dovoljno tekućine </a:t>
            </a:r>
            <a:endParaRPr lang="hr-HR" dirty="0"/>
          </a:p>
        </p:txBody>
      </p:sp>
      <p:pic>
        <p:nvPicPr>
          <p:cNvPr id="4" name="Slika 3" descr="indeksiraj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204864"/>
            <a:ext cx="2592288" cy="3860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Pazi na svoje </a:t>
            </a:r>
            <a:r>
              <a:rPr lang="hr-HR" dirty="0" smtClean="0">
                <a:solidFill>
                  <a:srgbClr val="FF0000"/>
                </a:solidFill>
              </a:rPr>
              <a:t>zube</a:t>
            </a:r>
            <a:r>
              <a:rPr lang="hr-HR" dirty="0" smtClean="0"/>
              <a:t>!</a:t>
            </a:r>
          </a:p>
          <a:p>
            <a:r>
              <a:rPr lang="hr-HR" dirty="0" smtClean="0"/>
              <a:t>Peri ih iza svakog obroka,najmanje dva puta dnevno.</a:t>
            </a:r>
          </a:p>
          <a:p>
            <a:r>
              <a:rPr lang="hr-HR" dirty="0" smtClean="0"/>
              <a:t>Sačuvaj lijep osmjeh.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Pazi na svoje zube!</a:t>
            </a:r>
            <a:endParaRPr lang="hr-HR" dirty="0"/>
          </a:p>
        </p:txBody>
      </p:sp>
      <p:pic>
        <p:nvPicPr>
          <p:cNvPr id="4" name="Slika 3" descr="imag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3573016"/>
            <a:ext cx="3888432" cy="25548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Lana </a:t>
            </a:r>
            <a:r>
              <a:rPr lang="hr-HR" dirty="0" err="1" smtClean="0"/>
              <a:t>Ikanović</a:t>
            </a:r>
            <a:endParaRPr lang="hr-HR" dirty="0" smtClean="0"/>
          </a:p>
          <a:p>
            <a:r>
              <a:rPr lang="hr-HR" dirty="0" smtClean="0"/>
              <a:t>Matea </a:t>
            </a:r>
            <a:r>
              <a:rPr lang="hr-HR" dirty="0" err="1" smtClean="0"/>
              <a:t>Jazvić</a:t>
            </a:r>
            <a:endParaRPr lang="hr-HR" dirty="0" smtClean="0"/>
          </a:p>
          <a:p>
            <a:r>
              <a:rPr lang="hr-HR" dirty="0" err="1" smtClean="0"/>
              <a:t>Nicole</a:t>
            </a:r>
            <a:r>
              <a:rPr lang="hr-HR" dirty="0" smtClean="0"/>
              <a:t> </a:t>
            </a:r>
            <a:r>
              <a:rPr lang="hr-HR" dirty="0" err="1" smtClean="0"/>
              <a:t>Vujasinović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Napravile prezentaciju: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Jedi raznovrsne namjernice jer je različitost recept za </a:t>
            </a:r>
            <a:r>
              <a:rPr lang="hr-HR" dirty="0" smtClean="0">
                <a:solidFill>
                  <a:srgbClr val="FF0000"/>
                </a:solidFill>
              </a:rPr>
              <a:t>zdrav</a:t>
            </a:r>
            <a:r>
              <a:rPr lang="hr-HR" dirty="0" smtClean="0"/>
              <a:t> život.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Zdrave namjernice</a:t>
            </a:r>
            <a:endParaRPr lang="hr-HR" dirty="0"/>
          </a:p>
        </p:txBody>
      </p:sp>
      <p:pic>
        <p:nvPicPr>
          <p:cNvPr id="50178" name="Picture 2" descr="http://t2.gstatic.com/images?q=tbn:ANd9GcSRG6wN6ABSk-aOGqvRwW4S8j_BZjCV-eE1J7jAHD2fnhQJd4C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454651"/>
            <a:ext cx="4824536" cy="4183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Doručak </a:t>
            </a:r>
            <a:r>
              <a:rPr lang="hr-HR" dirty="0" smtClean="0"/>
              <a:t>je važan obrok u danu.</a:t>
            </a:r>
          </a:p>
          <a:p>
            <a:r>
              <a:rPr lang="hr-HR" dirty="0" smtClean="0"/>
              <a:t>Nemoj ga preskočiti!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</a:t>
            </a:r>
            <a:r>
              <a:rPr lang="hr-HR" dirty="0" smtClean="0"/>
              <a:t>e preskači doručak</a:t>
            </a:r>
            <a:endParaRPr lang="hr-HR" dirty="0"/>
          </a:p>
        </p:txBody>
      </p:sp>
      <p:sp>
        <p:nvSpPr>
          <p:cNvPr id="49154" name="AutoShape 2" descr="data:image/jpeg;base64,/9j/4AAQSkZJRgABAQAAAQABAAD/2wCEAAkGBhQREBQTEhMSFRUVEhQUFRQUFxUUFBQUFBQVFBQUFBQXHCYeFxkkGRQUHy8gJCcpLCwsFR4xNTAqNSYrLCkBCQoKDgwOGg8PGiokHyQsLCwpLCksLCwsKSwsLCwsLCwsLCwpLCwpKSkpLCwsKSwsKSksLCwpLCwsLCksLCwpLP/AABEIALQBFwMBIgACEQEDEQH/xAAbAAABBQEBAAAAAAAAAAAAAAAFAAIDBAYBB//EAD0QAAEDAgQDBQYDBwMFAAAAAAEAAgMEEQUSITEGQVEiYXGBkRMyQqGxwRRS0QcVYnKS4fAjM4IWQ6Ky8f/EABoBAAIDAQEAAAAAAAAAAAAAAAIEAQMFAAb/xAAvEQACAgEDAgQGAgEFAAAAAAABAgADEQQSITFBBRMiURQyYYGRocHhQhVSgtHw/9oADAMBAAIRAxEAPwD2iqnyNJKxsHEntZzrZrdB396KcZ4j7OB1tzoPNebwSkEBt7nQAc1ja7VtXaqL9509PPEbG2aNT0GqvRyOfqRZB+GcCytD36uOp7u5abJYLTr3EZacJANlBJupyqsjxdGYQk8RUt1Xpydb2ty/upyiE6MconKRxURQGSI1IJOXAghxyQK4uKZ0vQp0iZCU6RWSqMTQurgUSZOxSBRRqUIhIiXUklMiJVpT2grKo1cmU3QtJEuZksyGMmc435KX2pUbpOJfuu3Q78QU4Va7cJ2JfSVNtYFM2oCLcJGJMkmCQJ2ZTInUk3MuGQLp0ekojOElGZ0xf7QGEsbb84UPCfCpBEsg15Dp/davEKESEXF7G6uwxBoSPwitf5rfadHxssF17tEiVk+K+JzDZkYzPdyHIdSmrbFqXc3SdOcQ8Utgdl1JPRDMO4gfNILDRAKbB5p5c8vPU/othQ4a2IaALHXUtYxYnCy0VuYep36KYyjqgZrTsExmYn3lz+M1AHaMmMDTN3hx71D7UJU0N2oFitcYn2QWeKMqByvBhV0B22gw8X3SWUjx8hWjxQANQUNXjFZOG4lj6Nx0mhuuErOniRxHZY4+SI4bVOeLuFu5adWprtOFi70soyYdpzonyFQ0xUsic7RbvGJBcSUSZMxTBQNKmaUYgxySS5dTIiJsh0zg93crEji82G3MqB0eVwQNzCEke0AKsXK4YrhRuo1BE4GVSU0lTupCoXwkclWQYeY265nTSuXQwpKKg9U8VZVa6aSpyZGBLRqymmc9VACnLsmdiOzlJcY1dXSIUdunukAVczDdBsYxS2gK6/UJQu5p1dbOcCFKzEABus8YGl5e7UlUDWElPFTbdeb1XiXm8dppV6ULCjSBsEx82iqsmJHZCgme5u4SFt+FyJcEj5JtVNTzoVJVBcbXWKyckmW7JtsPqBlWO4vrf9YAdEWoqokXC6/CmPdmeAT3p9dS1yCph0lNQWqwuZkISTur1M9t9Uaq+GmuF2aeCz81K6J1nBVspQ5mxW9VwwJq6CoYdLIkGgbLM4O/MbLTZLBen8O1L2L6vzMPWUhGwJcpSpZFBSDRTPK3e0yu8amSOsE4lMkOhQmSJE2sFlw1wHND55i1hdlJ8EGfxCB8KzL9YtWAxxG6tMX6Caf98W6lI4kXbaBZGbiQHQNsoosZcTYHRIt4sFOOo+kaHh7EZxib6lfYaJ74ruvdU8JHZF+iG47ib4ZOydCFt+cFrDtMxkO7aJoRMGrhrGrCy8TP5qNvEzuiq+NX2neUZvfxrV327SsQziAlX6HFS47IhqwTjEE14mjniBCoQwF1/FWDKSAp6BmiYGGkcgSm+jcFXym9keeNFRhiBeVxSSGlMQu6JNBvayNezCphgzrimJ26Rx0hSRIBJHsg7pg8Sx72Tsjjbp3oVLW5ze6m4t4dFWGua6zmuuCPuqEeBytbY2Xl/EdNZY+5STNTS2oowY+WvDRup8DPt3E8ghFZgMpBNijnCEXs4tdDzSHwXlgGyMtcCDtmgADdAnZQ7dVZJFE6vDdykrWG7HaABKOOYToXM0IWdwPNJIc+mU2/utY/GGPFrgoLBZsjrc0IfarLj+paCcQ9G+1gFZr6stiOUXNkPil0U8Vb6LqWCgythmR4Fij3GzwR3FEsfw8SRZgNRqpaXI7krznDIR3J/TU71IPQ9PpKzbscMO0wuE1WV48VtBVgtGqwdRRSCVxDDbMbWRzCIpXkXaQB1TGie2o7Ap5mlrUrsAs3CaNuI5RltvzVxj7hD8jW77hSNqha1wt1dYiMVdhMBq8jKiW7odieKti0IJunuqe8KhUU7Xm7jdV3eIVKvDCFXTz6o7GuITFS3awdoWueV+5ecy1xPNegcW0o/BG3IAheXZlm69vNsHOQAP3NvwxF2Egd4REhKuUjrEIVFIrlPULKdfaahXierYJU54hbkFnOMsRDC0u0OydwhiYb2SUL/a1T52MMWrvsvTK9Wq0o8zpxmeWepqtQQIJfjEZ5hcGJx23C88q/btHuOVSOsntbI70KXHhWmPKsfzGg74nqrcQjAvcItg9ex7gAQvIaWtmeLZHehWs4EExnGZpAF91H+laQHlz+YDO+DxPXoHC3XREaEdlC6OMhhJRak90LapqSoBU6TIck9Y+d1gqlA65J712vm0sFFh2mhVpPMHHEJu2VODV5VqQ6KpR7nxRHrIEupJJIpEw8lW3ORGL26bLkU8jjq23mponBuzQPBPO6yME94/6R0El/EDQWC43Jr2QogBz5HROibYa80ZAbgiR0jJ6P8p8kKq8Ke9pF1ZxOtyOGttFSGMXNrrLfw+gvuGRO89l4lbCuFzGSXvJ1RePCIgb8/NKJ5O+nip3xAC90z5FXXaIO6wiOjpIwe5Sfu5l7g+SHmoHVdbVDqp+GoPBQSvzX94ajlawaKF9SSqDZ7qdjrhNKF6ASssZPDe6K05NtlBQxi2qu3AB8Eyq7RmRkmBsQksHHvshBxAq7jM1ox/E4lZ9z9V4nxFR55xPQ6VQU5hVtcVPFNdBmPRClestlzwYwyACF8fjzUD/5fsvHxMvbBF7Ske3+E/ReIVLMr3N6OI+a9Nt9KH3UfqF4WQd6+xkjJ9Vfhk0QeM6olC7RV2rNkiabh+S8jVd4sc7lrYIVw+//AFW+KJcVSyZXiJmd2XQaC55bq/RpuQqPeYmqO24HHaY2SvN7Fq1uEcAVErA94jjBFwD2nW7wNl5vV8RzQPtPA5h7+fgdivYcL4ve1jAbOBaLDmNEztWg51AOD3HP5xFdXeu0eSAD3jYOAms96S/g3+6J0GBshNwSfJVzxYD7zD5FKLiWJx2cPQq+u/Qk5Uj75mSz3Ecw6JBaylbW2FrIXHiTDtdSfiW960BenYiLkGWxUC9ynicXuNEKdXsHM+idS1rHE2LtO6yhdTWx2hhmdtOIddOCNCmULfqqsLmjUhX4JM2qZByYMmSSSVkGYYSk9LKSN2m6GsqQAC42UDsfYNWgk30WKbVXqZpCtm6CHWv5FO522Wak4ieeQaPBTUuJFzg66r+KU8CH5BHWFK/Bmz5cznAN5Dmk3B4Ym3a0eJ/VPOKRsbme4DzWXxj9odPlMbSXOvsNVcSCMiVhOZqjE2Qb7KvNUMDS0u17t1hIeIqmZwEbMrdul1oMDoJGkuebl299VTye0tIA7wVVYjlkLQ4kBXcMnznc7LQjCojdxY30CTsPYBo0BME8RQVgtKkTXN7wUaoKYnUodhrmNlDLk3HPZaZkdtkWm9QyYN9e08R0TLJVj7RuPcnByZUjMwjuTT/KcSpRyJk8WrQ8tA2aPmhhKdU3DiDyKY0rwNrM7lm6z1FYCrgSdhV+ldshzCrUBSzCGeZr8IlGRwPReN8TRBtXKB+Yn1K9Mp6nIC7kAbry/EZ/b1TyPieQPC63dJcbEVSPlB/qDoU2WO3acw7CzJ2icrRz6+C0FHRw7FpPfdU6k5AGjkFFBVWKvZueRGXsZ+81dNw3oZYSSGi5bzHgoG1l3blXuEMY7eUnQ6KjxJTexqXAe67tDz3+avdFWoWJ94grM1pSz7Q1HhkFdC6GZjXXHZcR2mm2hB5ELM1mC5CGOuHMs240vbYongNfleNeapcb44Iqs3HZMbHX9QdfJWk33VA0HDA/kRO2pVcq4yDBjqN7T2ZDboVC5kzfdcN01/EMZtuNL8lxuMxn4kvv1q/PUD/xH8Sj4fT9mI+5/manCql9hmsjrHEhZDBsTY4dlwNlqaScEbqRfb/mmPtiLvUg+Vs/eV61h5J2AZu1mt72lvBS1ZBCbS3aOzz1RaSxzfjYMe+OYJRQuQeZoWw3bYq7TjK0BA6emkeR2iLqwXmMi7swPPmFvjI5lBEMGcJKq2TMO8bLiLfIxPGqjE/ai4NxewUdM7WxWcwnGWROcHXIIuB3o7ROZURZ3gixIAabad687ZUVPPSbiPkYEt4hi8UTRndmJ2a3U3+yFU/E0xcRHFZnU6kLQYTgVK8A2yn1R2kw6ma6wy3VyJWP7lLs3SYKThyepJMr3kHa2gHkjmE8BMjF7XPetgGxg2DgFYZI0mwPJMgjpmUkn2gykwlrG3tsibAAAoKntMIBym2hPcs9JiD8vXu/RVPaE7Sxay/eauVuiHzykvAPVNoMQzMbfSw1uhmI8S2JbC3Mds1tL93VC7hhmSqFTiFH0d3NLdwd0aFSbLL4XPO/V3+WRkhwaT0Fz4KamUZxIsUnGZdNaVHLjLWDtOAQ8U80g0sxvJztz4N3WXxugkhk/wBU3vq0/CR1Ctex0XdiClaMcZhad/4mVxiF7C5VRwLTYix6FTcGz5ZHGxsQNUUx0CSRguGixu61z3LMu0AtTzF6+0bXUbH2HpBLHK1E8DU6BWIcOjDQSSUGx2mkcyzRYZtDzISP+mW9W/7ly6hHO0SrxHxQC0xRc9HO/RVcL4ceIfxBIte4ZYlxHVVKPheplPZjIb+Z1mt+epW/w6qbTwtjmkjLmjlflpstXT0VoNol11prQLVz7zA4lVFzrqmJl6PPhUdVdzZT/wActh5ELG8RYJJSEONnsJsH7a9COSk085Miu8H09D7R2AV2WRuvMLZ8R0L6gMfEA5wbqOZ56Lz3BcdcyUEez823XrQx2OOl9o0gyGPQajU9Am6aV2MrHiK6qxlsVlHPSYrD8Qcw2LG3BsbjayEftMcTLE9jhd0NiBqOydbjzRanp3yOJtuSSfE3K5j1ADFF7YaXeGkaEGw/RBQxRSeZGo2lh7zyjEMSOYBzWns76g/JQQ4o2/uuGh2cj+L8KMe4Fk4GlrPH3Qr/AKPnBOUxuFuTgPqtJNWu3k4P14ix3bcA/uX+EMbaHlvb111IK9WwmqBbuV45g/DNTHKHGI26hzT916dgTXtADmkeiT1moU8hhF2rY8makOur1FBcAofStPRF6EdkKnSPuaUMMSxJI4FoaQCdPUG6pupiNdwp6yQNIcdbG1vEJn4wvFrWutA2c4nAcZlmmeuqnVVfs29528OZSVZsC8GcEJ5nklTwi4e7ZNpaR0EbmuB3uLC/0RhuJSHcgqUVxHwtKymsVhiawUiD8ArsxLdRY7EEfVWsQls9thvue9SmuB3jb5LgljJBLHadHKtiphAHOY6ic+SQMa1xcbkAC50RihzRus4Oab6hwLfqoMDq445w5ucOddpLjca/3AW4dMJG3IB6ggEehTOn06uMhuYvfcUOCOJksXr7RH2YzvN7NGuveeSy34atcTkiY0dXG9u9elvELNMkY0J0AGg3JsszW1Bnd/pAhtyNPdtz1VWqYVexPtLdP6/oJnYuGqiTWeQkb2abN+SOUxZGwNuCWjs3GngpqeB4YRm3OovshuMYe4s0dYFwGYHUG/6ApI3s2O0ZCqTiWKitdoRcbbaEdPqq+KcTGnDHk2LnEEm2ulrkDx5KnUQZpGMinLQLiXNZzhYi2Ui2vvXuhlVI1sj45mRSGM2u8NOZtswLTuNCFXVVk5JyO+Ov7jIC+01+H8TTSZc4abmxtrm6OaRuD3Im2tiqAYpWE2N7EG7T17isBhkLNfZZ4ww5yWucWttrY5tEWHGrSWh7dXbPcMhItoHjkd9LprzbkzsJP0PMos0yMeB+JsaWmbCMwF28iBqO5w3CH4lUiR/Z8lSi4rjiIaXOaXC47JcLHaxG4V6fHqdpZmZcv2IaBrz3KbXVLbWFb0mInTujZxmXY9GAva1thqSdFSqeJIQLNs8jroB8lYnw9lVY+2eByYCLeQylKn4ap4zq3Of4zmHmNAU8Ec9+ICtQoy+c+wmTxDiOWR+jy0A2sNvRDjObaanmT15lE8dqKf28vs2FzyS2zcrIWWABOm5uCeSDaW7+vIW+qobgzfpClRhcS1hlW9krSxxF3AW2za/EStpxNSCamdHuTbL/ADA3FvRZrhrA87xNJoxmo/iPnyWgrKrO5obtmFvC4SWou2KB3OItqdrWDb26wXwtwCQ9r5gABY5eZ8ei2NZQscQLCw+SuNmAsALnn0UVVUMDu0ARbUAajzW0FUDE8/Zc7tkyi+nDRoLBZ7iGJz4nDfLqPpotJNiLPyvNhp0WY4qxBwppHMb2gL38+5C9BdcLLKLdrhp5xiYIHMWKHCYjmnu42zC0kYPfuov37Tu3YR4GyGkW1rtZZ6D4qhx61B/H8y/QVrswFz81tcJq3aLE4ZW0xeLFwPiFt8J9mbWLvks/XWNkAAxa/wCGI9K4mopZjZHqHYIHTsFhui0NTkGmp5I9GeeZh247TlaLnzJ+w+iYJg3c2Vaqqcov8R6oPKHnW9/NPNleQIPzQxV1MbjdxHqksbiEUp0GiSryD1EMLDUvBzfglcO5wBHyVObhGYe65jvMj6rWfjGjouHEmjovP+co6mXi5xMTJgM7d4ifDX6Kmbt95rh4gj6rfnFm9yhkxxnOx8bFd59fvLBe3cTCMqRyK12F4q54DgdbdrxGhUJxmkkc5pZG4htzZo012uOanhbAGOMJAIsS3/Oad0tgL4U8+0C5w68idxii/EMIZJ7Jxte9y0gfCLatQEYJWRm7ACBsGuaQfUhFhVJ4qSnn0qOckcwK9S6DaOkigiqCO3EGafG9n2JIXKnCnPDR7aNpaS4Asc5ocRa9762G2ise26lROl1QLoaR2/cL4qzORxBlTw9OCA2K7QLZ4nNc7cknLub35hCqnCWt1dDKXH3vaMNydrk2WujqbbK03EXD4j6rjoF/xJEtXXuOoBnn5pHTytIzNYxtnM7QaXcjl2Nh9kzEOGpXvyta5wtmBa0mwOnr3L0YYk7qumvcfiPqiXRFTkN+pJ8QP+39zDYHwlVnM2VpDGyHIZQz3AdCOgIG3etfDgEbT2y1w3DA0Wa7mWuO3kFOZyea4Hq34Kstubn/AN9JRZrbWGOkssc1osxoaO4b+J5qni1f7KF7+drN/mO36+SmahPENGJcgdMI2tuSALuc715D6q+x1qTPSV6ZBZaA3TvMcL6XGYuA3se19zdHcOwRsYElTYC2kQ2P845+CriohgN4ml7/AM79bfyjYIdUYg95u4klYlmpz8n5npmYsMDgfv8AqHq/GS8hreywbNGyLcORB8jc2zbuPkNPnZYmGq11W24YlYAS4kE2A8Oap0tDWXBm5mfq2FdeBNAxzntsP7nuB+yqllt1faRu0g3/AMuFFK261tQzY4nn5TfBdUa3DszXAi9wQizdFLK4DQG+n16ItNfxyZIaeD8T8Fhji5l2dWuHZ8nDRZM4O/4S1w/hIP3XvuK0Z1tYjoV5rxJhUbSXOpj3lgF/HSxTSagMcZ/MaBLDpmZbCsKkEgu0+i9R4dpyLXHRYHDZqYPFjM09LyfqV6JgM7DaznHxv9wkvEATjOJBPHSbCCLQK0G7kqGlIsFdy3FupVOm4i5MDVly66pyjRH5IhcDrsk6gHO3mtpVzJDTLRF99CT3HVJallMwbG/gPukriBJ3zMDDKtw2ib4vJ+gKlbw1M7352juawn5koy+rCoVWLhvMLwXpHQS7mRjhYD3ppT4ZR9lG7hymA7ftH9znHXyFgqdRxWBpz6bk+AGpU1PWZo87rtJOocCCB8JseW6e0WnN1mDwO848Su3BaeIkxxBn8ILrHvIJsp4pB/n6JrpmO2cL+KY6FesqWusYUQMTk0mU6bHb9Em1CL4Ng7ZWOMnu7ab+PzQXF8Ikp3fmYfdd3d/ehsUZ4gZGcSYTrjptUJNdZRnEtVVtkzQMlUrZEGp6y6Iwuuj2wSZca9StUUYVhjF0jMewKVrUmsVXE8VbA25GZ1tGj79AoJxIGScCV+IeIGUkepHtH3DG/Vx7hdYb95Zjdzrk80C4ghqKid0zr5jYW1sANg0cghn4SqGzfqkr6FvwSZr6dkoXHfvNe6qChlqQBckBZyKmrHGwaL+BKuUXDU0hvKXHuOg9EuNEq95c2sHYSB3ETTKGgEtvqRp6L0nhut9o0EEEDTlp4hAZODonxG7QHtbcO56a2PcqGEVBiDtL2Gx9FqVVoF9IiNjG3kmetQTgAahT+2vsV5jh/Esgd2jp3clucAqDM4Zdf82QWU7uIs1ZXkww2MkX5Jl7IzUxgBBKh2qQt0/ljI6xedeARqAhGKYNGQSW6c9SERbIlNq0juP0VK2e8IEjpMNNgdO118rh/wAv1RPDaWIEZb+oTK6i12VKCMsdzshssV16RjzCe82lKRyV9rkFwuW4RS6qpsx0i7dZ15F7jdWqPDg83dbz1Kq5VNTk3WzS5I5nQ5DRsbsAkm0s19CknIBniMnEjpDlha+U3t2Bdo8X+6PVWYOHKmY3mkEbfysN3+bzoPILUU1C1gAa0NA5AWVjKsSvTVp0EbLQVh2Aw0+rW9rm93acfFx1XcQnBHTS1+o6EcwrdRsgtcr9xHScIN/dkV9C4G9/ed8u5Woopm/7UocPyvIdb5XQmrcVROIyN2N+46/3Ri7PzCHkzb4Vi88L+2wlh0dl2HeG81o6qtZKzkWkeFj3jkV5bS8ayRfmHXK7T+l1wrx/aQHNLZNLixvHr43YfsmUdcYBlLjJzLdfQ6m210O/Cm6ig4hi+Gdng4kf+wV2PEg7Z0bvBzf1RA+xgYMsUUVkbpmoPBXAcvQgq8zFQNm39R9l2TBIMNRBWmBAG4078rG/1O+QaFPHid/ekcP5GZfmbldzIwYccQNz4DmfBUDRhx1GqUOIQt2LiepDifUqQ43FzDj00suIz1hLkSL9zMPILowJn5Qo38RMHIeZCpz8WsH/AHI2+YJ+qHAh5aFGYOwfCFRxaup6cXkexp5C4zHwbugNfxHFIO1PKR0jL2g/0Wv6oSZ6W+ZtO556usL+J1K7KDqYQB7yes4gdUXZAMrTo57ri46C2ylj4e7IbGHvO7nu7Df/AJ4pkWLu2jiiZ32zO9SuSNlm9+R57r2b6DRT5yjgCWZx0lunwynj/wB2QOI+CLXyLtgi1F+0KKklawRtbFYDQWOvPNzN0Jp8LbYMykuOzRue89ArlbglLS0zpaiP2jrHK0dtzyd2szdlrR+YhQHZvoIDtngzbRcUQ1Dbxvae7Zw8W7qrPUheP0ePwGQltJUwG+giJnj7s7ND/StxhmLyzABsEv8AMYnsH/mhbkcyraO00TZFdZqFUosNfoXaeJRJlPZJNp+ciQZXfRtO4VebA2Ha4RQMTixD5Ix0kZganoDGd7j0Vs3Vl7ExjNUq1OG4nE5lKSZzds48nH6BVRxO6M2e5tv4mub87BaqmgHirzYGke630C1aKWUdZ2QJncN4whds5jv5HApIzUYDBJ70TD4gH6hJM4aR6ZmAFwhJJKy6VpwhVUwJJKtoYgStiCD1MQXElVCg2eIKhJELJJI0gmUpYgqj2LiScWVGJspGxKnZWP8AzFJJFgQcyVuJSD4z6qQYrL+d3qVxJDgQsx370l/O71KX4153c71XElGBJzHMkLjqSrUUQuEklS0IQrBEOiJRQBJJCIUI0kQRCXsRlw3FreZskkjEEzQYHQMaGm1y9pc4nd1gTa/RMiomzuzyjMenIAbADokkmH6ASod4ZpaJjPda0eAAV1rUklwkR4amlqSSIyI8BMlSSS7dJEqyOUUTtUklnt80mGKV2ivMSSWxX0gGSJJJK2d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9156" name="AutoShape 4" descr="data:image/jpeg;base64,/9j/4AAQSkZJRgABAQAAAQABAAD/2wCEAAkGBhQREBQTEhMSFRUVEhQUFRQUFxUUFBQUFBQVFBQUFBQXHCYeFxkkGRQUHy8gJCcpLCwsFR4xNTAqNSYrLCkBCQoKDgwOGg8PGiokHyQsLCwpLCksLCwsKSwsLCwsLCwsLCwpLCwpKSkpLCwsKSwsKSksLCwpLCwsLCksLCwpLP/AABEIALQBFwMBIgACEQEDEQH/xAAbAAABBQEBAAAAAAAAAAAAAAAFAAIDBAYBB//EAD0QAAEDAgQDBQYDBwMFAAAAAAEAAgMEEQUSITEGQVEiYXGBkRMyQqGxwRRS0QcVYnKS4fAjM4IWQ6Ky8f/EABoBAAIDAQEAAAAAAAAAAAAAAAIEAQMFAAb/xAAvEQACAgEDAgQGAgEFAAAAAAABAgADEQQSITFBBRMiURQyYYGRocHhQhVSgtHw/9oADAMBAAIRAxEAPwD2iqnyNJKxsHEntZzrZrdB396KcZ4j7OB1tzoPNebwSkEBt7nQAc1ja7VtXaqL9509PPEbG2aNT0GqvRyOfqRZB+GcCytD36uOp7u5abJYLTr3EZacJANlBJupyqsjxdGYQk8RUt1Xpydb2ty/upyiE6MconKRxURQGSI1IJOXAghxyQK4uKZ0vQp0iZCU6RWSqMTQurgUSZOxSBRRqUIhIiXUklMiJVpT2grKo1cmU3QtJEuZksyGMmc435KX2pUbpOJfuu3Q78QU4Va7cJ2JfSVNtYFM2oCLcJGJMkmCQJ2ZTInUk3MuGQLp0ekojOElGZ0xf7QGEsbb84UPCfCpBEsg15Dp/davEKESEXF7G6uwxBoSPwitf5rfadHxssF17tEiVk+K+JzDZkYzPdyHIdSmrbFqXc3SdOcQ8Utgdl1JPRDMO4gfNILDRAKbB5p5c8vPU/othQ4a2IaALHXUtYxYnCy0VuYep36KYyjqgZrTsExmYn3lz+M1AHaMmMDTN3hx71D7UJU0N2oFitcYn2QWeKMqByvBhV0B22gw8X3SWUjx8hWjxQANQUNXjFZOG4lj6Nx0mhuuErOniRxHZY4+SI4bVOeLuFu5adWprtOFi70soyYdpzonyFQ0xUsic7RbvGJBcSUSZMxTBQNKmaUYgxySS5dTIiJsh0zg93crEji82G3MqB0eVwQNzCEke0AKsXK4YrhRuo1BE4GVSU0lTupCoXwkclWQYeY265nTSuXQwpKKg9U8VZVa6aSpyZGBLRqymmc9VACnLsmdiOzlJcY1dXSIUdunukAVczDdBsYxS2gK6/UJQu5p1dbOcCFKzEABus8YGl5e7UlUDWElPFTbdeb1XiXm8dppV6ULCjSBsEx82iqsmJHZCgme5u4SFt+FyJcEj5JtVNTzoVJVBcbXWKyckmW7JtsPqBlWO4vrf9YAdEWoqokXC6/CmPdmeAT3p9dS1yCph0lNQWqwuZkISTur1M9t9Uaq+GmuF2aeCz81K6J1nBVspQ5mxW9VwwJq6CoYdLIkGgbLM4O/MbLTZLBen8O1L2L6vzMPWUhGwJcpSpZFBSDRTPK3e0yu8amSOsE4lMkOhQmSJE2sFlw1wHND55i1hdlJ8EGfxCB8KzL9YtWAxxG6tMX6Caf98W6lI4kXbaBZGbiQHQNsoosZcTYHRIt4sFOOo+kaHh7EZxib6lfYaJ74ruvdU8JHZF+iG47ib4ZOydCFt+cFrDtMxkO7aJoRMGrhrGrCy8TP5qNvEzuiq+NX2neUZvfxrV327SsQziAlX6HFS47IhqwTjEE14mjniBCoQwF1/FWDKSAp6BmiYGGkcgSm+jcFXym9keeNFRhiBeVxSSGlMQu6JNBvayNezCphgzrimJ26Rx0hSRIBJHsg7pg8Sx72Tsjjbp3oVLW5ze6m4t4dFWGua6zmuuCPuqEeBytbY2Xl/EdNZY+5STNTS2oowY+WvDRup8DPt3E8ghFZgMpBNijnCEXs4tdDzSHwXlgGyMtcCDtmgADdAnZQ7dVZJFE6vDdykrWG7HaABKOOYToXM0IWdwPNJIc+mU2/utY/GGPFrgoLBZsjrc0IfarLj+paCcQ9G+1gFZr6stiOUXNkPil0U8Vb6LqWCgythmR4Fij3GzwR3FEsfw8SRZgNRqpaXI7krznDIR3J/TU71IPQ9PpKzbscMO0wuE1WV48VtBVgtGqwdRRSCVxDDbMbWRzCIpXkXaQB1TGie2o7Ap5mlrUrsAs3CaNuI5RltvzVxj7hD8jW77hSNqha1wt1dYiMVdhMBq8jKiW7odieKti0IJunuqe8KhUU7Xm7jdV3eIVKvDCFXTz6o7GuITFS3awdoWueV+5ecy1xPNegcW0o/BG3IAheXZlm69vNsHOQAP3NvwxF2Egd4REhKuUjrEIVFIrlPULKdfaahXierYJU54hbkFnOMsRDC0u0OydwhiYb2SUL/a1T52MMWrvsvTK9Wq0o8zpxmeWepqtQQIJfjEZ5hcGJx23C88q/btHuOVSOsntbI70KXHhWmPKsfzGg74nqrcQjAvcItg9ex7gAQvIaWtmeLZHehWs4EExnGZpAF91H+laQHlz+YDO+DxPXoHC3XREaEdlC6OMhhJRak90LapqSoBU6TIck9Y+d1gqlA65J712vm0sFFh2mhVpPMHHEJu2VODV5VqQ6KpR7nxRHrIEupJJIpEw8lW3ORGL26bLkU8jjq23mponBuzQPBPO6yME94/6R0El/EDQWC43Jr2QogBz5HROibYa80ZAbgiR0jJ6P8p8kKq8Ke9pF1ZxOtyOGttFSGMXNrrLfw+gvuGRO89l4lbCuFzGSXvJ1RePCIgb8/NKJ5O+nip3xAC90z5FXXaIO6wiOjpIwe5Sfu5l7g+SHmoHVdbVDqp+GoPBQSvzX94ajlawaKF9SSqDZ7qdjrhNKF6ASssZPDe6K05NtlBQxi2qu3AB8Eyq7RmRkmBsQksHHvshBxAq7jM1ox/E4lZ9z9V4nxFR55xPQ6VQU5hVtcVPFNdBmPRClestlzwYwyACF8fjzUD/5fsvHxMvbBF7Ske3+E/ReIVLMr3N6OI+a9Nt9KH3UfqF4WQd6+xkjJ9Vfhk0QeM6olC7RV2rNkiabh+S8jVd4sc7lrYIVw+//AFW+KJcVSyZXiJmd2XQaC55bq/RpuQqPeYmqO24HHaY2SvN7Fq1uEcAVErA94jjBFwD2nW7wNl5vV8RzQPtPA5h7+fgdivYcL4ve1jAbOBaLDmNEztWg51AOD3HP5xFdXeu0eSAD3jYOAms96S/g3+6J0GBshNwSfJVzxYD7zD5FKLiWJx2cPQq+u/Qk5Uj75mSz3Ecw6JBaylbW2FrIXHiTDtdSfiW960BenYiLkGWxUC9ynicXuNEKdXsHM+idS1rHE2LtO6yhdTWx2hhmdtOIddOCNCmULfqqsLmjUhX4JM2qZByYMmSSSVkGYYSk9LKSN2m6GsqQAC42UDsfYNWgk30WKbVXqZpCtm6CHWv5FO522Wak4ieeQaPBTUuJFzg66r+KU8CH5BHWFK/Bmz5cznAN5Dmk3B4Ym3a0eJ/VPOKRsbme4DzWXxj9odPlMbSXOvsNVcSCMiVhOZqjE2Qb7KvNUMDS0u17t1hIeIqmZwEbMrdul1oMDoJGkuebl299VTye0tIA7wVVYjlkLQ4kBXcMnznc7LQjCojdxY30CTsPYBo0BME8RQVgtKkTXN7wUaoKYnUodhrmNlDLk3HPZaZkdtkWm9QyYN9e08R0TLJVj7RuPcnByZUjMwjuTT/KcSpRyJk8WrQ8tA2aPmhhKdU3DiDyKY0rwNrM7lm6z1FYCrgSdhV+ldshzCrUBSzCGeZr8IlGRwPReN8TRBtXKB+Yn1K9Mp6nIC7kAbry/EZ/b1TyPieQPC63dJcbEVSPlB/qDoU2WO3acw7CzJ2icrRz6+C0FHRw7FpPfdU6k5AGjkFFBVWKvZueRGXsZ+81dNw3oZYSSGi5bzHgoG1l3blXuEMY7eUnQ6KjxJTexqXAe67tDz3+avdFWoWJ94grM1pSz7Q1HhkFdC6GZjXXHZcR2mm2hB5ELM1mC5CGOuHMs240vbYongNfleNeapcb44Iqs3HZMbHX9QdfJWk33VA0HDA/kRO2pVcq4yDBjqN7T2ZDboVC5kzfdcN01/EMZtuNL8lxuMxn4kvv1q/PUD/xH8Sj4fT9mI+5/manCql9hmsjrHEhZDBsTY4dlwNlqaScEbqRfb/mmPtiLvUg+Vs/eV61h5J2AZu1mt72lvBS1ZBCbS3aOzz1RaSxzfjYMe+OYJRQuQeZoWw3bYq7TjK0BA6emkeR2iLqwXmMi7swPPmFvjI5lBEMGcJKq2TMO8bLiLfIxPGqjE/ai4NxewUdM7WxWcwnGWROcHXIIuB3o7ROZURZ3gixIAabad687ZUVPPSbiPkYEt4hi8UTRndmJ2a3U3+yFU/E0xcRHFZnU6kLQYTgVK8A2yn1R2kw6ma6wy3VyJWP7lLs3SYKThyepJMr3kHa2gHkjmE8BMjF7XPetgGxg2DgFYZI0mwPJMgjpmUkn2gykwlrG3tsibAAAoKntMIBym2hPcs9JiD8vXu/RVPaE7Sxay/eauVuiHzykvAPVNoMQzMbfSw1uhmI8S2JbC3Mds1tL93VC7hhmSqFTiFH0d3NLdwd0aFSbLL4XPO/V3+WRkhwaT0Fz4KamUZxIsUnGZdNaVHLjLWDtOAQ8U80g0sxvJztz4N3WXxugkhk/wBU3vq0/CR1Ctex0XdiClaMcZhad/4mVxiF7C5VRwLTYix6FTcGz5ZHGxsQNUUx0CSRguGixu61z3LMu0AtTzF6+0bXUbH2HpBLHK1E8DU6BWIcOjDQSSUGx2mkcyzRYZtDzISP+mW9W/7ly6hHO0SrxHxQC0xRc9HO/RVcL4ceIfxBIte4ZYlxHVVKPheplPZjIb+Z1mt+epW/w6qbTwtjmkjLmjlflpstXT0VoNol11prQLVz7zA4lVFzrqmJl6PPhUdVdzZT/wActh5ELG8RYJJSEONnsJsH7a9COSk085Miu8H09D7R2AV2WRuvMLZ8R0L6gMfEA5wbqOZ56Lz3BcdcyUEez823XrQx2OOl9o0gyGPQajU9Am6aV2MrHiK6qxlsVlHPSYrD8Qcw2LG3BsbjayEftMcTLE9jhd0NiBqOydbjzRanp3yOJtuSSfE3K5j1ADFF7YaXeGkaEGw/RBQxRSeZGo2lh7zyjEMSOYBzWns76g/JQQ4o2/uuGh2cj+L8KMe4Fk4GlrPH3Qr/AKPnBOUxuFuTgPqtJNWu3k4P14ix3bcA/uX+EMbaHlvb111IK9WwmqBbuV45g/DNTHKHGI26hzT916dgTXtADmkeiT1moU8hhF2rY8makOur1FBcAofStPRF6EdkKnSPuaUMMSxJI4FoaQCdPUG6pupiNdwp6yQNIcdbG1vEJn4wvFrWutA2c4nAcZlmmeuqnVVfs29528OZSVZsC8GcEJ5nklTwi4e7ZNpaR0EbmuB3uLC/0RhuJSHcgqUVxHwtKymsVhiawUiD8ArsxLdRY7EEfVWsQls9thvue9SmuB3jb5LgljJBLHadHKtiphAHOY6ic+SQMa1xcbkAC50RihzRus4Oab6hwLfqoMDq445w5ucOddpLjca/3AW4dMJG3IB6ggEehTOn06uMhuYvfcUOCOJksXr7RH2YzvN7NGuveeSy34atcTkiY0dXG9u9elvELNMkY0J0AGg3JsszW1Bnd/pAhtyNPdtz1VWqYVexPtLdP6/oJnYuGqiTWeQkb2abN+SOUxZGwNuCWjs3GngpqeB4YRm3OovshuMYe4s0dYFwGYHUG/6ApI3s2O0ZCqTiWKitdoRcbbaEdPqq+KcTGnDHk2LnEEm2ulrkDx5KnUQZpGMinLQLiXNZzhYi2Ui2vvXuhlVI1sj45mRSGM2u8NOZtswLTuNCFXVVk5JyO+Ov7jIC+01+H8TTSZc4abmxtrm6OaRuD3Im2tiqAYpWE2N7EG7T17isBhkLNfZZ4ww5yWucWttrY5tEWHGrSWh7dXbPcMhItoHjkd9LprzbkzsJP0PMos0yMeB+JsaWmbCMwF28iBqO5w3CH4lUiR/Z8lSi4rjiIaXOaXC47JcLHaxG4V6fHqdpZmZcv2IaBrz3KbXVLbWFb0mInTujZxmXY9GAva1thqSdFSqeJIQLNs8jroB8lYnw9lVY+2eByYCLeQylKn4ap4zq3Of4zmHmNAU8Ec9+ICtQoy+c+wmTxDiOWR+jy0A2sNvRDjObaanmT15lE8dqKf28vs2FzyS2zcrIWWABOm5uCeSDaW7+vIW+qobgzfpClRhcS1hlW9krSxxF3AW2za/EStpxNSCamdHuTbL/ADA3FvRZrhrA87xNJoxmo/iPnyWgrKrO5obtmFvC4SWou2KB3OItqdrWDb26wXwtwCQ9r5gABY5eZ8ei2NZQscQLCw+SuNmAsALnn0UVVUMDu0ARbUAajzW0FUDE8/Zc7tkyi+nDRoLBZ7iGJz4nDfLqPpotJNiLPyvNhp0WY4qxBwppHMb2gL38+5C9BdcLLKLdrhp5xiYIHMWKHCYjmnu42zC0kYPfuov37Tu3YR4GyGkW1rtZZ6D4qhx61B/H8y/QVrswFz81tcJq3aLE4ZW0xeLFwPiFt8J9mbWLvks/XWNkAAxa/wCGI9K4mopZjZHqHYIHTsFhui0NTkGmp5I9GeeZh247TlaLnzJ+w+iYJg3c2Vaqqcov8R6oPKHnW9/NPNleQIPzQxV1MbjdxHqksbiEUp0GiSryD1EMLDUvBzfglcO5wBHyVObhGYe65jvMj6rWfjGjouHEmjovP+co6mXi5xMTJgM7d4ifDX6Kmbt95rh4gj6rfnFm9yhkxxnOx8bFd59fvLBe3cTCMqRyK12F4q54DgdbdrxGhUJxmkkc5pZG4htzZo012uOanhbAGOMJAIsS3/Oad0tgL4U8+0C5w68idxii/EMIZJ7Jxte9y0gfCLatQEYJWRm7ACBsGuaQfUhFhVJ4qSnn0qOckcwK9S6DaOkigiqCO3EGafG9n2JIXKnCnPDR7aNpaS4Asc5ocRa9762G2ise26lROl1QLoaR2/cL4qzORxBlTw9OCA2K7QLZ4nNc7cknLub35hCqnCWt1dDKXH3vaMNydrk2WujqbbK03EXD4j6rjoF/xJEtXXuOoBnn5pHTytIzNYxtnM7QaXcjl2Nh9kzEOGpXvyta5wtmBa0mwOnr3L0YYk7qumvcfiPqiXRFTkN+pJ8QP+39zDYHwlVnM2VpDGyHIZQz3AdCOgIG3etfDgEbT2y1w3DA0Wa7mWuO3kFOZyea4Hq34Kstubn/AN9JRZrbWGOkssc1osxoaO4b+J5qni1f7KF7+drN/mO36+SmahPENGJcgdMI2tuSALuc715D6q+x1qTPSV6ZBZaA3TvMcL6XGYuA3se19zdHcOwRsYElTYC2kQ2P845+CriohgN4ml7/AM79bfyjYIdUYg95u4klYlmpz8n5npmYsMDgfv8AqHq/GS8hreywbNGyLcORB8jc2zbuPkNPnZYmGq11W24YlYAS4kE2A8Oap0tDWXBm5mfq2FdeBNAxzntsP7nuB+yqllt1faRu0g3/AMuFFK261tQzY4nn5TfBdUa3DszXAi9wQizdFLK4DQG+n16ItNfxyZIaeD8T8Fhji5l2dWuHZ8nDRZM4O/4S1w/hIP3XvuK0Z1tYjoV5rxJhUbSXOpj3lgF/HSxTSagMcZ/MaBLDpmZbCsKkEgu0+i9R4dpyLXHRYHDZqYPFjM09LyfqV6JgM7DaznHxv9wkvEATjOJBPHSbCCLQK0G7kqGlIsFdy3FupVOm4i5MDVly66pyjRH5IhcDrsk6gHO3mtpVzJDTLRF99CT3HVJallMwbG/gPukriBJ3zMDDKtw2ib4vJ+gKlbw1M7352juawn5koy+rCoVWLhvMLwXpHQS7mRjhYD3ppT4ZR9lG7hymA7ftH9znHXyFgqdRxWBpz6bk+AGpU1PWZo87rtJOocCCB8JseW6e0WnN1mDwO848Su3BaeIkxxBn8ILrHvIJsp4pB/n6JrpmO2cL+KY6FesqWusYUQMTk0mU6bHb9Em1CL4Ng7ZWOMnu7ab+PzQXF8Ikp3fmYfdd3d/ehsUZ4gZGcSYTrjptUJNdZRnEtVVtkzQMlUrZEGp6y6Iwuuj2wSZca9StUUYVhjF0jMewKVrUmsVXE8VbA25GZ1tGj79AoJxIGScCV+IeIGUkepHtH3DG/Vx7hdYb95Zjdzrk80C4ghqKid0zr5jYW1sANg0cghn4SqGzfqkr6FvwSZr6dkoXHfvNe6qChlqQBckBZyKmrHGwaL+BKuUXDU0hvKXHuOg9EuNEq95c2sHYSB3ETTKGgEtvqRp6L0nhut9o0EEEDTlp4hAZODonxG7QHtbcO56a2PcqGEVBiDtL2Gx9FqVVoF9IiNjG3kmetQTgAahT+2vsV5jh/Esgd2jp3clucAqDM4Zdf82QWU7uIs1ZXkww2MkX5Jl7IzUxgBBKh2qQt0/ljI6xedeARqAhGKYNGQSW6c9SERbIlNq0juP0VK2e8IEjpMNNgdO118rh/wAv1RPDaWIEZb+oTK6i12VKCMsdzshssV16RjzCe82lKRyV9rkFwuW4RS6qpsx0i7dZ15F7jdWqPDg83dbz1Kq5VNTk3WzS5I5nQ5DRsbsAkm0s19CknIBniMnEjpDlha+U3t2Bdo8X+6PVWYOHKmY3mkEbfysN3+bzoPILUU1C1gAa0NA5AWVjKsSvTVp0EbLQVh2Aw0+rW9rm93acfFx1XcQnBHTS1+o6EcwrdRsgtcr9xHScIN/dkV9C4G9/ed8u5Woopm/7UocPyvIdb5XQmrcVROIyN2N+46/3Ri7PzCHkzb4Vi88L+2wlh0dl2HeG81o6qtZKzkWkeFj3jkV5bS8ayRfmHXK7T+l1wrx/aQHNLZNLixvHr43YfsmUdcYBlLjJzLdfQ6m210O/Cm6ig4hi+Gdng4kf+wV2PEg7Z0bvBzf1RA+xgYMsUUVkbpmoPBXAcvQgq8zFQNm39R9l2TBIMNRBWmBAG4078rG/1O+QaFPHid/ekcP5GZfmbldzIwYccQNz4DmfBUDRhx1GqUOIQt2LiepDifUqQ43FzDj00suIz1hLkSL9zMPILowJn5Qo38RMHIeZCpz8WsH/AHI2+YJ+qHAh5aFGYOwfCFRxaup6cXkexp5C4zHwbugNfxHFIO1PKR0jL2g/0Wv6oSZ6W+ZtO556usL+J1K7KDqYQB7yes4gdUXZAMrTo57ri46C2ylj4e7IbGHvO7nu7Df/AJ4pkWLu2jiiZ32zO9SuSNlm9+R57r2b6DRT5yjgCWZx0lunwynj/wB2QOI+CLXyLtgi1F+0KKklawRtbFYDQWOvPNzN0Jp8LbYMykuOzRue89ArlbglLS0zpaiP2jrHK0dtzyd2szdlrR+YhQHZvoIDtngzbRcUQ1Dbxvae7Zw8W7qrPUheP0ePwGQltJUwG+giJnj7s7ND/StxhmLyzABsEv8AMYnsH/mhbkcyraO00TZFdZqFUosNfoXaeJRJlPZJNp+ciQZXfRtO4VebA2Ha4RQMTixD5Ix0kZganoDGd7j0Vs3Vl7ExjNUq1OG4nE5lKSZzds48nH6BVRxO6M2e5tv4mub87BaqmgHirzYGke630C1aKWUdZ2QJncN4whds5jv5HApIzUYDBJ70TD4gH6hJM4aR6ZmAFwhJJKy6VpwhVUwJJKtoYgStiCD1MQXElVCg2eIKhJELJJI0gmUpYgqj2LiScWVGJspGxKnZWP8AzFJJFgQcyVuJSD4z6qQYrL+d3qVxJDgQsx370l/O71KX4153c71XElGBJzHMkLjqSrUUQuEklS0IQrBEOiJRQBJJCIUI0kQRCXsRlw3FreZskkjEEzQYHQMaGm1y9pc4nd1gTa/RMiomzuzyjMenIAbADokkmH6ASod4ZpaJjPda0eAAV1rUklwkR4amlqSSIyI8BMlSSS7dJEqyOUUTtUklnt80mGKV2ivMSSWxX0gGSJJJK2d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9158" name="AutoShape 6" descr="data:image/jpeg;base64,/9j/4AAQSkZJRgABAQAAAQABAAD/2wCEAAkGBhQREBQTEhMSFRUVEhQUFRQUFxUUFBQUFBQVFBQUFBQXHCYeFxkkGRQUHy8gJCcpLCwsFR4xNTAqNSYrLCkBCQoKDgwOGg8PGiokHyQsLCwpLCksLCwsKSwsLCwsLCwsLCwpLCwpKSkpLCwsKSwsKSksLCwpLCwsLCksLCwpLP/AABEIALQBFwMBIgACEQEDEQH/xAAbAAABBQEBAAAAAAAAAAAAAAAFAAIDBAYBB//EAD0QAAEDAgQDBQYDBwMFAAAAAAEAAgMEEQUSITEGQVEiYXGBkRMyQqGxwRRS0QcVYnKS4fAjM4IWQ6Ky8f/EABoBAAIDAQEAAAAAAAAAAAAAAAIEAQMFAAb/xAAvEQACAgEDAgQGAgEFAAAAAAABAgADEQQSITFBBRMiURQyYYGRocHhQhVSgtHw/9oADAMBAAIRAxEAPwD2iqnyNJKxsHEntZzrZrdB396KcZ4j7OB1tzoPNebwSkEBt7nQAc1ja7VtXaqL9509PPEbG2aNT0GqvRyOfqRZB+GcCytD36uOp7u5abJYLTr3EZacJANlBJupyqsjxdGYQk8RUt1Xpydb2ty/upyiE6MconKRxURQGSI1IJOXAghxyQK4uKZ0vQp0iZCU6RWSqMTQurgUSZOxSBRRqUIhIiXUklMiJVpT2grKo1cmU3QtJEuZksyGMmc435KX2pUbpOJfuu3Q78QU4Va7cJ2JfSVNtYFM2oCLcJGJMkmCQJ2ZTInUk3MuGQLp0ekojOElGZ0xf7QGEsbb84UPCfCpBEsg15Dp/davEKESEXF7G6uwxBoSPwitf5rfadHxssF17tEiVk+K+JzDZkYzPdyHIdSmrbFqXc3SdOcQ8Utgdl1JPRDMO4gfNILDRAKbB5p5c8vPU/othQ4a2IaALHXUtYxYnCy0VuYep36KYyjqgZrTsExmYn3lz+M1AHaMmMDTN3hx71D7UJU0N2oFitcYn2QWeKMqByvBhV0B22gw8X3SWUjx8hWjxQANQUNXjFZOG4lj6Nx0mhuuErOniRxHZY4+SI4bVOeLuFu5adWprtOFi70soyYdpzonyFQ0xUsic7RbvGJBcSUSZMxTBQNKmaUYgxySS5dTIiJsh0zg93crEji82G3MqB0eVwQNzCEke0AKsXK4YrhRuo1BE4GVSU0lTupCoXwkclWQYeY265nTSuXQwpKKg9U8VZVa6aSpyZGBLRqymmc9VACnLsmdiOzlJcY1dXSIUdunukAVczDdBsYxS2gK6/UJQu5p1dbOcCFKzEABus8YGl5e7UlUDWElPFTbdeb1XiXm8dppV6ULCjSBsEx82iqsmJHZCgme5u4SFt+FyJcEj5JtVNTzoVJVBcbXWKyckmW7JtsPqBlWO4vrf9YAdEWoqokXC6/CmPdmeAT3p9dS1yCph0lNQWqwuZkISTur1M9t9Uaq+GmuF2aeCz81K6J1nBVspQ5mxW9VwwJq6CoYdLIkGgbLM4O/MbLTZLBen8O1L2L6vzMPWUhGwJcpSpZFBSDRTPK3e0yu8amSOsE4lMkOhQmSJE2sFlw1wHND55i1hdlJ8EGfxCB8KzL9YtWAxxG6tMX6Caf98W6lI4kXbaBZGbiQHQNsoosZcTYHRIt4sFOOo+kaHh7EZxib6lfYaJ74ruvdU8JHZF+iG47ib4ZOydCFt+cFrDtMxkO7aJoRMGrhrGrCy8TP5qNvEzuiq+NX2neUZvfxrV327SsQziAlX6HFS47IhqwTjEE14mjniBCoQwF1/FWDKSAp6BmiYGGkcgSm+jcFXym9keeNFRhiBeVxSSGlMQu6JNBvayNezCphgzrimJ26Rx0hSRIBJHsg7pg8Sx72Tsjjbp3oVLW5ze6m4t4dFWGua6zmuuCPuqEeBytbY2Xl/EdNZY+5STNTS2oowY+WvDRup8DPt3E8ghFZgMpBNijnCEXs4tdDzSHwXlgGyMtcCDtmgADdAnZQ7dVZJFE6vDdykrWG7HaABKOOYToXM0IWdwPNJIc+mU2/utY/GGPFrgoLBZsjrc0IfarLj+paCcQ9G+1gFZr6stiOUXNkPil0U8Vb6LqWCgythmR4Fij3GzwR3FEsfw8SRZgNRqpaXI7krznDIR3J/TU71IPQ9PpKzbscMO0wuE1WV48VtBVgtGqwdRRSCVxDDbMbWRzCIpXkXaQB1TGie2o7Ap5mlrUrsAs3CaNuI5RltvzVxj7hD8jW77hSNqha1wt1dYiMVdhMBq8jKiW7odieKti0IJunuqe8KhUU7Xm7jdV3eIVKvDCFXTz6o7GuITFS3awdoWueV+5ecy1xPNegcW0o/BG3IAheXZlm69vNsHOQAP3NvwxF2Egd4REhKuUjrEIVFIrlPULKdfaahXierYJU54hbkFnOMsRDC0u0OydwhiYb2SUL/a1T52MMWrvsvTK9Wq0o8zpxmeWepqtQQIJfjEZ5hcGJx23C88q/btHuOVSOsntbI70KXHhWmPKsfzGg74nqrcQjAvcItg9ex7gAQvIaWtmeLZHehWs4EExnGZpAF91H+laQHlz+YDO+DxPXoHC3XREaEdlC6OMhhJRak90LapqSoBU6TIck9Y+d1gqlA65J712vm0sFFh2mhVpPMHHEJu2VODV5VqQ6KpR7nxRHrIEupJJIpEw8lW3ORGL26bLkU8jjq23mponBuzQPBPO6yME94/6R0El/EDQWC43Jr2QogBz5HROibYa80ZAbgiR0jJ6P8p8kKq8Ke9pF1ZxOtyOGttFSGMXNrrLfw+gvuGRO89l4lbCuFzGSXvJ1RePCIgb8/NKJ5O+nip3xAC90z5FXXaIO6wiOjpIwe5Sfu5l7g+SHmoHVdbVDqp+GoPBQSvzX94ajlawaKF9SSqDZ7qdjrhNKF6ASssZPDe6K05NtlBQxi2qu3AB8Eyq7RmRkmBsQksHHvshBxAq7jM1ox/E4lZ9z9V4nxFR55xPQ6VQU5hVtcVPFNdBmPRClestlzwYwyACF8fjzUD/5fsvHxMvbBF7Ske3+E/ReIVLMr3N6OI+a9Nt9KH3UfqF4WQd6+xkjJ9Vfhk0QeM6olC7RV2rNkiabh+S8jVd4sc7lrYIVw+//AFW+KJcVSyZXiJmd2XQaC55bq/RpuQqPeYmqO24HHaY2SvN7Fq1uEcAVErA94jjBFwD2nW7wNl5vV8RzQPtPA5h7+fgdivYcL4ve1jAbOBaLDmNEztWg51AOD3HP5xFdXeu0eSAD3jYOAms96S/g3+6J0GBshNwSfJVzxYD7zD5FKLiWJx2cPQq+u/Qk5Uj75mSz3Ecw6JBaylbW2FrIXHiTDtdSfiW960BenYiLkGWxUC9ynicXuNEKdXsHM+idS1rHE2LtO6yhdTWx2hhmdtOIddOCNCmULfqqsLmjUhX4JM2qZByYMmSSSVkGYYSk9LKSN2m6GsqQAC42UDsfYNWgk30WKbVXqZpCtm6CHWv5FO522Wak4ieeQaPBTUuJFzg66r+KU8CH5BHWFK/Bmz5cznAN5Dmk3B4Ym3a0eJ/VPOKRsbme4DzWXxj9odPlMbSXOvsNVcSCMiVhOZqjE2Qb7KvNUMDS0u17t1hIeIqmZwEbMrdul1oMDoJGkuebl299VTye0tIA7wVVYjlkLQ4kBXcMnznc7LQjCojdxY30CTsPYBo0BME8RQVgtKkTXN7wUaoKYnUodhrmNlDLk3HPZaZkdtkWm9QyYN9e08R0TLJVj7RuPcnByZUjMwjuTT/KcSpRyJk8WrQ8tA2aPmhhKdU3DiDyKY0rwNrM7lm6z1FYCrgSdhV+ldshzCrUBSzCGeZr8IlGRwPReN8TRBtXKB+Yn1K9Mp6nIC7kAbry/EZ/b1TyPieQPC63dJcbEVSPlB/qDoU2WO3acw7CzJ2icrRz6+C0FHRw7FpPfdU6k5AGjkFFBVWKvZueRGXsZ+81dNw3oZYSSGi5bzHgoG1l3blXuEMY7eUnQ6KjxJTexqXAe67tDz3+avdFWoWJ94grM1pSz7Q1HhkFdC6GZjXXHZcR2mm2hB5ELM1mC5CGOuHMs240vbYongNfleNeapcb44Iqs3HZMbHX9QdfJWk33VA0HDA/kRO2pVcq4yDBjqN7T2ZDboVC5kzfdcN01/EMZtuNL8lxuMxn4kvv1q/PUD/xH8Sj4fT9mI+5/manCql9hmsjrHEhZDBsTY4dlwNlqaScEbqRfb/mmPtiLvUg+Vs/eV61h5J2AZu1mt72lvBS1ZBCbS3aOzz1RaSxzfjYMe+OYJRQuQeZoWw3bYq7TjK0BA6emkeR2iLqwXmMi7swPPmFvjI5lBEMGcJKq2TMO8bLiLfIxPGqjE/ai4NxewUdM7WxWcwnGWROcHXIIuB3o7ROZURZ3gixIAabad687ZUVPPSbiPkYEt4hi8UTRndmJ2a3U3+yFU/E0xcRHFZnU6kLQYTgVK8A2yn1R2kw6ma6wy3VyJWP7lLs3SYKThyepJMr3kHa2gHkjmE8BMjF7XPetgGxg2DgFYZI0mwPJMgjpmUkn2gykwlrG3tsibAAAoKntMIBym2hPcs9JiD8vXu/RVPaE7Sxay/eauVuiHzykvAPVNoMQzMbfSw1uhmI8S2JbC3Mds1tL93VC7hhmSqFTiFH0d3NLdwd0aFSbLL4XPO/V3+WRkhwaT0Fz4KamUZxIsUnGZdNaVHLjLWDtOAQ8U80g0sxvJztz4N3WXxugkhk/wBU3vq0/CR1Ctex0XdiClaMcZhad/4mVxiF7C5VRwLTYix6FTcGz5ZHGxsQNUUx0CSRguGixu61z3LMu0AtTzF6+0bXUbH2HpBLHK1E8DU6BWIcOjDQSSUGx2mkcyzRYZtDzISP+mW9W/7ly6hHO0SrxHxQC0xRc9HO/RVcL4ceIfxBIte4ZYlxHVVKPheplPZjIb+Z1mt+epW/w6qbTwtjmkjLmjlflpstXT0VoNol11prQLVz7zA4lVFzrqmJl6PPhUdVdzZT/wActh5ELG8RYJJSEONnsJsH7a9COSk085Miu8H09D7R2AV2WRuvMLZ8R0L6gMfEA5wbqOZ56Lz3BcdcyUEez823XrQx2OOl9o0gyGPQajU9Am6aV2MrHiK6qxlsVlHPSYrD8Qcw2LG3BsbjayEftMcTLE9jhd0NiBqOydbjzRanp3yOJtuSSfE3K5j1ADFF7YaXeGkaEGw/RBQxRSeZGo2lh7zyjEMSOYBzWns76g/JQQ4o2/uuGh2cj+L8KMe4Fk4GlrPH3Qr/AKPnBOUxuFuTgPqtJNWu3k4P14ix3bcA/uX+EMbaHlvb111IK9WwmqBbuV45g/DNTHKHGI26hzT916dgTXtADmkeiT1moU8hhF2rY8makOur1FBcAofStPRF6EdkKnSPuaUMMSxJI4FoaQCdPUG6pupiNdwp6yQNIcdbG1vEJn4wvFrWutA2c4nAcZlmmeuqnVVfs29528OZSVZsC8GcEJ5nklTwi4e7ZNpaR0EbmuB3uLC/0RhuJSHcgqUVxHwtKymsVhiawUiD8ArsxLdRY7EEfVWsQls9thvue9SmuB3jb5LgljJBLHadHKtiphAHOY6ic+SQMa1xcbkAC50RihzRus4Oab6hwLfqoMDq445w5ucOddpLjca/3AW4dMJG3IB6ggEehTOn06uMhuYvfcUOCOJksXr7RH2YzvN7NGuveeSy34atcTkiY0dXG9u9elvELNMkY0J0AGg3JsszW1Bnd/pAhtyNPdtz1VWqYVexPtLdP6/oJnYuGqiTWeQkb2abN+SOUxZGwNuCWjs3GngpqeB4YRm3OovshuMYe4s0dYFwGYHUG/6ApI3s2O0ZCqTiWKitdoRcbbaEdPqq+KcTGnDHk2LnEEm2ulrkDx5KnUQZpGMinLQLiXNZzhYi2Ui2vvXuhlVI1sj45mRSGM2u8NOZtswLTuNCFXVVk5JyO+Ov7jIC+01+H8TTSZc4abmxtrm6OaRuD3Im2tiqAYpWE2N7EG7T17isBhkLNfZZ4ww5yWucWttrY5tEWHGrSWh7dXbPcMhItoHjkd9LprzbkzsJP0PMos0yMeB+JsaWmbCMwF28iBqO5w3CH4lUiR/Z8lSi4rjiIaXOaXC47JcLHaxG4V6fHqdpZmZcv2IaBrz3KbXVLbWFb0mInTujZxmXY9GAva1thqSdFSqeJIQLNs8jroB8lYnw9lVY+2eByYCLeQylKn4ap4zq3Of4zmHmNAU8Ec9+ICtQoy+c+wmTxDiOWR+jy0A2sNvRDjObaanmT15lE8dqKf28vs2FzyS2zcrIWWABOm5uCeSDaW7+vIW+qobgzfpClRhcS1hlW9krSxxF3AW2za/EStpxNSCamdHuTbL/ADA3FvRZrhrA87xNJoxmo/iPnyWgrKrO5obtmFvC4SWou2KB3OItqdrWDb26wXwtwCQ9r5gABY5eZ8ei2NZQscQLCw+SuNmAsALnn0UVVUMDu0ARbUAajzW0FUDE8/Zc7tkyi+nDRoLBZ7iGJz4nDfLqPpotJNiLPyvNhp0WY4qxBwppHMb2gL38+5C9BdcLLKLdrhp5xiYIHMWKHCYjmnu42zC0kYPfuov37Tu3YR4GyGkW1rtZZ6D4qhx61B/H8y/QVrswFz81tcJq3aLE4ZW0xeLFwPiFt8J9mbWLvks/XWNkAAxa/wCGI9K4mopZjZHqHYIHTsFhui0NTkGmp5I9GeeZh247TlaLnzJ+w+iYJg3c2Vaqqcov8R6oPKHnW9/NPNleQIPzQxV1MbjdxHqksbiEUp0GiSryD1EMLDUvBzfglcO5wBHyVObhGYe65jvMj6rWfjGjouHEmjovP+co6mXi5xMTJgM7d4ifDX6Kmbt95rh4gj6rfnFm9yhkxxnOx8bFd59fvLBe3cTCMqRyK12F4q54DgdbdrxGhUJxmkkc5pZG4htzZo012uOanhbAGOMJAIsS3/Oad0tgL4U8+0C5w68idxii/EMIZJ7Jxte9y0gfCLatQEYJWRm7ACBsGuaQfUhFhVJ4qSnn0qOckcwK9S6DaOkigiqCO3EGafG9n2JIXKnCnPDR7aNpaS4Asc5ocRa9762G2ise26lROl1QLoaR2/cL4qzORxBlTw9OCA2K7QLZ4nNc7cknLub35hCqnCWt1dDKXH3vaMNydrk2WujqbbK03EXD4j6rjoF/xJEtXXuOoBnn5pHTytIzNYxtnM7QaXcjl2Nh9kzEOGpXvyta5wtmBa0mwOnr3L0YYk7qumvcfiPqiXRFTkN+pJ8QP+39zDYHwlVnM2VpDGyHIZQz3AdCOgIG3etfDgEbT2y1w3DA0Wa7mWuO3kFOZyea4Hq34Kstubn/AN9JRZrbWGOkssc1osxoaO4b+J5qni1f7KF7+drN/mO36+SmahPENGJcgdMI2tuSALuc715D6q+x1qTPSV6ZBZaA3TvMcL6XGYuA3se19zdHcOwRsYElTYC2kQ2P845+CriohgN4ml7/AM79bfyjYIdUYg95u4klYlmpz8n5npmYsMDgfv8AqHq/GS8hreywbNGyLcORB8jc2zbuPkNPnZYmGq11W24YlYAS4kE2A8Oap0tDWXBm5mfq2FdeBNAxzntsP7nuB+yqllt1faRu0g3/AMuFFK261tQzY4nn5TfBdUa3DszXAi9wQizdFLK4DQG+n16ItNfxyZIaeD8T8Fhji5l2dWuHZ8nDRZM4O/4S1w/hIP3XvuK0Z1tYjoV5rxJhUbSXOpj3lgF/HSxTSagMcZ/MaBLDpmZbCsKkEgu0+i9R4dpyLXHRYHDZqYPFjM09LyfqV6JgM7DaznHxv9wkvEATjOJBPHSbCCLQK0G7kqGlIsFdy3FupVOm4i5MDVly66pyjRH5IhcDrsk6gHO3mtpVzJDTLRF99CT3HVJallMwbG/gPukriBJ3zMDDKtw2ib4vJ+gKlbw1M7352juawn5koy+rCoVWLhvMLwXpHQS7mRjhYD3ppT4ZR9lG7hymA7ftH9znHXyFgqdRxWBpz6bk+AGpU1PWZo87rtJOocCCB8JseW6e0WnN1mDwO848Su3BaeIkxxBn8ILrHvIJsp4pB/n6JrpmO2cL+KY6FesqWusYUQMTk0mU6bHb9Em1CL4Ng7ZWOMnu7ab+PzQXF8Ikp3fmYfdd3d/ehsUZ4gZGcSYTrjptUJNdZRnEtVVtkzQMlUrZEGp6y6Iwuuj2wSZca9StUUYVhjF0jMewKVrUmsVXE8VbA25GZ1tGj79AoJxIGScCV+IeIGUkepHtH3DG/Vx7hdYb95Zjdzrk80C4ghqKid0zr5jYW1sANg0cghn4SqGzfqkr6FvwSZr6dkoXHfvNe6qChlqQBckBZyKmrHGwaL+BKuUXDU0hvKXHuOg9EuNEq95c2sHYSB3ETTKGgEtvqRp6L0nhut9o0EEEDTlp4hAZODonxG7QHtbcO56a2PcqGEVBiDtL2Gx9FqVVoF9IiNjG3kmetQTgAahT+2vsV5jh/Esgd2jp3clucAqDM4Zdf82QWU7uIs1ZXkww2MkX5Jl7IzUxgBBKh2qQt0/ljI6xedeARqAhGKYNGQSW6c9SERbIlNq0juP0VK2e8IEjpMNNgdO118rh/wAv1RPDaWIEZb+oTK6i12VKCMsdzshssV16RjzCe82lKRyV9rkFwuW4RS6qpsx0i7dZ15F7jdWqPDg83dbz1Kq5VNTk3WzS5I5nQ5DRsbsAkm0s19CknIBniMnEjpDlha+U3t2Bdo8X+6PVWYOHKmY3mkEbfysN3+bzoPILUU1C1gAa0NA5AWVjKsSvTVp0EbLQVh2Aw0+rW9rm93acfFx1XcQnBHTS1+o6EcwrdRsgtcr9xHScIN/dkV9C4G9/ed8u5Woopm/7UocPyvIdb5XQmrcVROIyN2N+46/3Ri7PzCHkzb4Vi88L+2wlh0dl2HeG81o6qtZKzkWkeFj3jkV5bS8ayRfmHXK7T+l1wrx/aQHNLZNLixvHr43YfsmUdcYBlLjJzLdfQ6m210O/Cm6ig4hi+Gdng4kf+wV2PEg7Z0bvBzf1RA+xgYMsUUVkbpmoPBXAcvQgq8zFQNm39R9l2TBIMNRBWmBAG4078rG/1O+QaFPHid/ekcP5GZfmbldzIwYccQNz4DmfBUDRhx1GqUOIQt2LiepDifUqQ43FzDj00suIz1hLkSL9zMPILowJn5Qo38RMHIeZCpz8WsH/AHI2+YJ+qHAh5aFGYOwfCFRxaup6cXkexp5C4zHwbugNfxHFIO1PKR0jL2g/0Wv6oSZ6W+ZtO556usL+J1K7KDqYQB7yes4gdUXZAMrTo57ri46C2ylj4e7IbGHvO7nu7Df/AJ4pkWLu2jiiZ32zO9SuSNlm9+R57r2b6DRT5yjgCWZx0lunwynj/wB2QOI+CLXyLtgi1F+0KKklawRtbFYDQWOvPNzN0Jp8LbYMykuOzRue89ArlbglLS0zpaiP2jrHK0dtzyd2szdlrR+YhQHZvoIDtngzbRcUQ1Dbxvae7Zw8W7qrPUheP0ePwGQltJUwG+giJnj7s7ND/StxhmLyzABsEv8AMYnsH/mhbkcyraO00TZFdZqFUosNfoXaeJRJlPZJNp+ciQZXfRtO4VebA2Ha4RQMTixD5Ix0kZganoDGd7j0Vs3Vl7ExjNUq1OG4nE5lKSZzds48nH6BVRxO6M2e5tv4mub87BaqmgHirzYGke630C1aKWUdZ2QJncN4whds5jv5HApIzUYDBJ70TD4gH6hJM4aR6ZmAFwhJJKy6VpwhVUwJJKtoYgStiCD1MQXElVCg2eIKhJELJJI0gmUpYgqj2LiScWVGJspGxKnZWP8AzFJJFgQcyVuJSD4z6qQYrL+d3qVxJDgQsx370l/O71KX4153c71XElGBJzHMkLjqSrUUQuEklS0IQrBEOiJRQBJJCIUI0kQRCXsRlw3FreZskkjEEzQYHQMaGm1y9pc4nd1gTa/RMiomzuzyjMenIAbADokkmH6ASod4ZpaJjPda0eAAV1rUklwkR4amlqSSIyI8BMlSSS7dJEqyOUUTtUklnt80mGKV2ivMSSWxX0gGSJJJK2d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9160" name="AutoShape 8" descr="data:image/jpeg;base64,/9j/4AAQSkZJRgABAQAAAQABAAD/2wCEAAkGBhQREBQTEhMSFRUVEhQUFRQUFxUUFBQUFBQVFBQUFBQXHCYeFxkkGRQUHy8gJCcpLCwsFR4xNTAqNSYrLCkBCQoKDgwOGg8PGiokHyQsLCwpLCksLCwsKSwsLCwsLCwsLCwpLCwpKSkpLCwsKSwsKSksLCwpLCwsLCksLCwpLP/AABEIALQBFwMBIgACEQEDEQH/xAAbAAABBQEBAAAAAAAAAAAAAAAFAAIDBAYBB//EAD0QAAEDAgQDBQYDBwMFAAAAAAEAAgMEEQUSITEGQVEiYXGBkRMyQqGxwRRS0QcVYnKS4fAjM4IWQ6Ky8f/EABoBAAIDAQEAAAAAAAAAAAAAAAIEAQMFAAb/xAAvEQACAgEDAgQGAgEFAAAAAAABAgADEQQSITFBBRMiURQyYYGRocHhQhVSgtHw/9oADAMBAAIRAxEAPwD2iqnyNJKxsHEntZzrZrdB396KcZ4j7OB1tzoPNebwSkEBt7nQAc1ja7VtXaqL9509PPEbG2aNT0GqvRyOfqRZB+GcCytD36uOp7u5abJYLTr3EZacJANlBJupyqsjxdGYQk8RUt1Xpydb2ty/upyiE6MconKRxURQGSI1IJOXAghxyQK4uKZ0vQp0iZCU6RWSqMTQurgUSZOxSBRRqUIhIiXUklMiJVpT2grKo1cmU3QtJEuZksyGMmc435KX2pUbpOJfuu3Q78QU4Va7cJ2JfSVNtYFM2oCLcJGJMkmCQJ2ZTInUk3MuGQLp0ekojOElGZ0xf7QGEsbb84UPCfCpBEsg15Dp/davEKESEXF7G6uwxBoSPwitf5rfadHxssF17tEiVk+K+JzDZkYzPdyHIdSmrbFqXc3SdOcQ8Utgdl1JPRDMO4gfNILDRAKbB5p5c8vPU/othQ4a2IaALHXUtYxYnCy0VuYep36KYyjqgZrTsExmYn3lz+M1AHaMmMDTN3hx71D7UJU0N2oFitcYn2QWeKMqByvBhV0B22gw8X3SWUjx8hWjxQANQUNXjFZOG4lj6Nx0mhuuErOniRxHZY4+SI4bVOeLuFu5adWprtOFi70soyYdpzonyFQ0xUsic7RbvGJBcSUSZMxTBQNKmaUYgxySS5dTIiJsh0zg93crEji82G3MqB0eVwQNzCEke0AKsXK4YrhRuo1BE4GVSU0lTupCoXwkclWQYeY265nTSuXQwpKKg9U8VZVa6aSpyZGBLRqymmc9VACnLsmdiOzlJcY1dXSIUdunukAVczDdBsYxS2gK6/UJQu5p1dbOcCFKzEABus8YGl5e7UlUDWElPFTbdeb1XiXm8dppV6ULCjSBsEx82iqsmJHZCgme5u4SFt+FyJcEj5JtVNTzoVJVBcbXWKyckmW7JtsPqBlWO4vrf9YAdEWoqokXC6/CmPdmeAT3p9dS1yCph0lNQWqwuZkISTur1M9t9Uaq+GmuF2aeCz81K6J1nBVspQ5mxW9VwwJq6CoYdLIkGgbLM4O/MbLTZLBen8O1L2L6vzMPWUhGwJcpSpZFBSDRTPK3e0yu8amSOsE4lMkOhQmSJE2sFlw1wHND55i1hdlJ8EGfxCB8KzL9YtWAxxG6tMX6Caf98W6lI4kXbaBZGbiQHQNsoosZcTYHRIt4sFOOo+kaHh7EZxib6lfYaJ74ruvdU8JHZF+iG47ib4ZOydCFt+cFrDtMxkO7aJoRMGrhrGrCy8TP5qNvEzuiq+NX2neUZvfxrV327SsQziAlX6HFS47IhqwTjEE14mjniBCoQwF1/FWDKSAp6BmiYGGkcgSm+jcFXym9keeNFRhiBeVxSSGlMQu6JNBvayNezCphgzrimJ26Rx0hSRIBJHsg7pg8Sx72Tsjjbp3oVLW5ze6m4t4dFWGua6zmuuCPuqEeBytbY2Xl/EdNZY+5STNTS2oowY+WvDRup8DPt3E8ghFZgMpBNijnCEXs4tdDzSHwXlgGyMtcCDtmgADdAnZQ7dVZJFE6vDdykrWG7HaABKOOYToXM0IWdwPNJIc+mU2/utY/GGPFrgoLBZsjrc0IfarLj+paCcQ9G+1gFZr6stiOUXNkPil0U8Vb6LqWCgythmR4Fij3GzwR3FEsfw8SRZgNRqpaXI7krznDIR3J/TU71IPQ9PpKzbscMO0wuE1WV48VtBVgtGqwdRRSCVxDDbMbWRzCIpXkXaQB1TGie2o7Ap5mlrUrsAs3CaNuI5RltvzVxj7hD8jW77hSNqha1wt1dYiMVdhMBq8jKiW7odieKti0IJunuqe8KhUU7Xm7jdV3eIVKvDCFXTz6o7GuITFS3awdoWueV+5ecy1xPNegcW0o/BG3IAheXZlm69vNsHOQAP3NvwxF2Egd4REhKuUjrEIVFIrlPULKdfaahXierYJU54hbkFnOMsRDC0u0OydwhiYb2SUL/a1T52MMWrvsvTK9Wq0o8zpxmeWepqtQQIJfjEZ5hcGJx23C88q/btHuOVSOsntbI70KXHhWmPKsfzGg74nqrcQjAvcItg9ex7gAQvIaWtmeLZHehWs4EExnGZpAF91H+laQHlz+YDO+DxPXoHC3XREaEdlC6OMhhJRak90LapqSoBU6TIck9Y+d1gqlA65J712vm0sFFh2mhVpPMHHEJu2VODV5VqQ6KpR7nxRHrIEupJJIpEw8lW3ORGL26bLkU8jjq23mponBuzQPBPO6yME94/6R0El/EDQWC43Jr2QogBz5HROibYa80ZAbgiR0jJ6P8p8kKq8Ke9pF1ZxOtyOGttFSGMXNrrLfw+gvuGRO89l4lbCuFzGSXvJ1RePCIgb8/NKJ5O+nip3xAC90z5FXXaIO6wiOjpIwe5Sfu5l7g+SHmoHVdbVDqp+GoPBQSvzX94ajlawaKF9SSqDZ7qdjrhNKF6ASssZPDe6K05NtlBQxi2qu3AB8Eyq7RmRkmBsQksHHvshBxAq7jM1ox/E4lZ9z9V4nxFR55xPQ6VQU5hVtcVPFNdBmPRClestlzwYwyACF8fjzUD/5fsvHxMvbBF7Ske3+E/ReIVLMr3N6OI+a9Nt9KH3UfqF4WQd6+xkjJ9Vfhk0QeM6olC7RV2rNkiabh+S8jVd4sc7lrYIVw+//AFW+KJcVSyZXiJmd2XQaC55bq/RpuQqPeYmqO24HHaY2SvN7Fq1uEcAVErA94jjBFwD2nW7wNl5vV8RzQPtPA5h7+fgdivYcL4ve1jAbOBaLDmNEztWg51AOD3HP5xFdXeu0eSAD3jYOAms96S/g3+6J0GBshNwSfJVzxYD7zD5FKLiWJx2cPQq+u/Qk5Uj75mSz3Ecw6JBaylbW2FrIXHiTDtdSfiW960BenYiLkGWxUC9ynicXuNEKdXsHM+idS1rHE2LtO6yhdTWx2hhmdtOIddOCNCmULfqqsLmjUhX4JM2qZByYMmSSSVkGYYSk9LKSN2m6GsqQAC42UDsfYNWgk30WKbVXqZpCtm6CHWv5FO522Wak4ieeQaPBTUuJFzg66r+KU8CH5BHWFK/Bmz5cznAN5Dmk3B4Ym3a0eJ/VPOKRsbme4DzWXxj9odPlMbSXOvsNVcSCMiVhOZqjE2Qb7KvNUMDS0u17t1hIeIqmZwEbMrdul1oMDoJGkuebl299VTye0tIA7wVVYjlkLQ4kBXcMnznc7LQjCojdxY30CTsPYBo0BME8RQVgtKkTXN7wUaoKYnUodhrmNlDLk3HPZaZkdtkWm9QyYN9e08R0TLJVj7RuPcnByZUjMwjuTT/KcSpRyJk8WrQ8tA2aPmhhKdU3DiDyKY0rwNrM7lm6z1FYCrgSdhV+ldshzCrUBSzCGeZr8IlGRwPReN8TRBtXKB+Yn1K9Mp6nIC7kAbry/EZ/b1TyPieQPC63dJcbEVSPlB/qDoU2WO3acw7CzJ2icrRz6+C0FHRw7FpPfdU6k5AGjkFFBVWKvZueRGXsZ+81dNw3oZYSSGi5bzHgoG1l3blXuEMY7eUnQ6KjxJTexqXAe67tDz3+avdFWoWJ94grM1pSz7Q1HhkFdC6GZjXXHZcR2mm2hB5ELM1mC5CGOuHMs240vbYongNfleNeapcb44Iqs3HZMbHX9QdfJWk33VA0HDA/kRO2pVcq4yDBjqN7T2ZDboVC5kzfdcN01/EMZtuNL8lxuMxn4kvv1q/PUD/xH8Sj4fT9mI+5/manCql9hmsjrHEhZDBsTY4dlwNlqaScEbqRfb/mmPtiLvUg+Vs/eV61h5J2AZu1mt72lvBS1ZBCbS3aOzz1RaSxzfjYMe+OYJRQuQeZoWw3bYq7TjK0BA6emkeR2iLqwXmMi7swPPmFvjI5lBEMGcJKq2TMO8bLiLfIxPGqjE/ai4NxewUdM7WxWcwnGWROcHXIIuB3o7ROZURZ3gixIAabad687ZUVPPSbiPkYEt4hi8UTRndmJ2a3U3+yFU/E0xcRHFZnU6kLQYTgVK8A2yn1R2kw6ma6wy3VyJWP7lLs3SYKThyepJMr3kHa2gHkjmE8BMjF7XPetgGxg2DgFYZI0mwPJMgjpmUkn2gykwlrG3tsibAAAoKntMIBym2hPcs9JiD8vXu/RVPaE7Sxay/eauVuiHzykvAPVNoMQzMbfSw1uhmI8S2JbC3Mds1tL93VC7hhmSqFTiFH0d3NLdwd0aFSbLL4XPO/V3+WRkhwaT0Fz4KamUZxIsUnGZdNaVHLjLWDtOAQ8U80g0sxvJztz4N3WXxugkhk/wBU3vq0/CR1Ctex0XdiClaMcZhad/4mVxiF7C5VRwLTYix6FTcGz5ZHGxsQNUUx0CSRguGixu61z3LMu0AtTzF6+0bXUbH2HpBLHK1E8DU6BWIcOjDQSSUGx2mkcyzRYZtDzISP+mW9W/7ly6hHO0SrxHxQC0xRc9HO/RVcL4ceIfxBIte4ZYlxHVVKPheplPZjIb+Z1mt+epW/w6qbTwtjmkjLmjlflpstXT0VoNol11prQLVz7zA4lVFzrqmJl6PPhUdVdzZT/wActh5ELG8RYJJSEONnsJsH7a9COSk085Miu8H09D7R2AV2WRuvMLZ8R0L6gMfEA5wbqOZ56Lz3BcdcyUEez823XrQx2OOl9o0gyGPQajU9Am6aV2MrHiK6qxlsVlHPSYrD8Qcw2LG3BsbjayEftMcTLE9jhd0NiBqOydbjzRanp3yOJtuSSfE3K5j1ADFF7YaXeGkaEGw/RBQxRSeZGo2lh7zyjEMSOYBzWns76g/JQQ4o2/uuGh2cj+L8KMe4Fk4GlrPH3Qr/AKPnBOUxuFuTgPqtJNWu3k4P14ix3bcA/uX+EMbaHlvb111IK9WwmqBbuV45g/DNTHKHGI26hzT916dgTXtADmkeiT1moU8hhF2rY8makOur1FBcAofStPRF6EdkKnSPuaUMMSxJI4FoaQCdPUG6pupiNdwp6yQNIcdbG1vEJn4wvFrWutA2c4nAcZlmmeuqnVVfs29528OZSVZsC8GcEJ5nklTwi4e7ZNpaR0EbmuB3uLC/0RhuJSHcgqUVxHwtKymsVhiawUiD8ArsxLdRY7EEfVWsQls9thvue9SmuB3jb5LgljJBLHadHKtiphAHOY6ic+SQMa1xcbkAC50RihzRus4Oab6hwLfqoMDq445w5ucOddpLjca/3AW4dMJG3IB6ggEehTOn06uMhuYvfcUOCOJksXr7RH2YzvN7NGuveeSy34atcTkiY0dXG9u9elvELNMkY0J0AGg3JsszW1Bnd/pAhtyNPdtz1VWqYVexPtLdP6/oJnYuGqiTWeQkb2abN+SOUxZGwNuCWjs3GngpqeB4YRm3OovshuMYe4s0dYFwGYHUG/6ApI3s2O0ZCqTiWKitdoRcbbaEdPqq+KcTGnDHk2LnEEm2ulrkDx5KnUQZpGMinLQLiXNZzhYi2Ui2vvXuhlVI1sj45mRSGM2u8NOZtswLTuNCFXVVk5JyO+Ov7jIC+01+H8TTSZc4abmxtrm6OaRuD3Im2tiqAYpWE2N7EG7T17isBhkLNfZZ4ww5yWucWttrY5tEWHGrSWh7dXbPcMhItoHjkd9LprzbkzsJP0PMos0yMeB+JsaWmbCMwF28iBqO5w3CH4lUiR/Z8lSi4rjiIaXOaXC47JcLHaxG4V6fHqdpZmZcv2IaBrz3KbXVLbWFb0mInTujZxmXY9GAva1thqSdFSqeJIQLNs8jroB8lYnw9lVY+2eByYCLeQylKn4ap4zq3Of4zmHmNAU8Ec9+ICtQoy+c+wmTxDiOWR+jy0A2sNvRDjObaanmT15lE8dqKf28vs2FzyS2zcrIWWABOm5uCeSDaW7+vIW+qobgzfpClRhcS1hlW9krSxxF3AW2za/EStpxNSCamdHuTbL/ADA3FvRZrhrA87xNJoxmo/iPnyWgrKrO5obtmFvC4SWou2KB3OItqdrWDb26wXwtwCQ9r5gABY5eZ8ei2NZQscQLCw+SuNmAsALnn0UVVUMDu0ARbUAajzW0FUDE8/Zc7tkyi+nDRoLBZ7iGJz4nDfLqPpotJNiLPyvNhp0WY4qxBwppHMb2gL38+5C9BdcLLKLdrhp5xiYIHMWKHCYjmnu42zC0kYPfuov37Tu3YR4GyGkW1rtZZ6D4qhx61B/H8y/QVrswFz81tcJq3aLE4ZW0xeLFwPiFt8J9mbWLvks/XWNkAAxa/wCGI9K4mopZjZHqHYIHTsFhui0NTkGmp5I9GeeZh247TlaLnzJ+w+iYJg3c2Vaqqcov8R6oPKHnW9/NPNleQIPzQxV1MbjdxHqksbiEUp0GiSryD1EMLDUvBzfglcO5wBHyVObhGYe65jvMj6rWfjGjouHEmjovP+co6mXi5xMTJgM7d4ifDX6Kmbt95rh4gj6rfnFm9yhkxxnOx8bFd59fvLBe3cTCMqRyK12F4q54DgdbdrxGhUJxmkkc5pZG4htzZo012uOanhbAGOMJAIsS3/Oad0tgL4U8+0C5w68idxii/EMIZJ7Jxte9y0gfCLatQEYJWRm7ACBsGuaQfUhFhVJ4qSnn0qOckcwK9S6DaOkigiqCO3EGafG9n2JIXKnCnPDR7aNpaS4Asc5ocRa9762G2ise26lROl1QLoaR2/cL4qzORxBlTw9OCA2K7QLZ4nNc7cknLub35hCqnCWt1dDKXH3vaMNydrk2WujqbbK03EXD4j6rjoF/xJEtXXuOoBnn5pHTytIzNYxtnM7QaXcjl2Nh9kzEOGpXvyta5wtmBa0mwOnr3L0YYk7qumvcfiPqiXRFTkN+pJ8QP+39zDYHwlVnM2VpDGyHIZQz3AdCOgIG3etfDgEbT2y1w3DA0Wa7mWuO3kFOZyea4Hq34Kstubn/AN9JRZrbWGOkssc1osxoaO4b+J5qni1f7KF7+drN/mO36+SmahPENGJcgdMI2tuSALuc715D6q+x1qTPSV6ZBZaA3TvMcL6XGYuA3se19zdHcOwRsYElTYC2kQ2P845+CriohgN4ml7/AM79bfyjYIdUYg95u4klYlmpz8n5npmYsMDgfv8AqHq/GS8hreywbNGyLcORB8jc2zbuPkNPnZYmGq11W24YlYAS4kE2A8Oap0tDWXBm5mfq2FdeBNAxzntsP7nuB+yqllt1faRu0g3/AMuFFK261tQzY4nn5TfBdUa3DszXAi9wQizdFLK4DQG+n16ItNfxyZIaeD8T8Fhji5l2dWuHZ8nDRZM4O/4S1w/hIP3XvuK0Z1tYjoV5rxJhUbSXOpj3lgF/HSxTSagMcZ/MaBLDpmZbCsKkEgu0+i9R4dpyLXHRYHDZqYPFjM09LyfqV6JgM7DaznHxv9wkvEATjOJBPHSbCCLQK0G7kqGlIsFdy3FupVOm4i5MDVly66pyjRH5IhcDrsk6gHO3mtpVzJDTLRF99CT3HVJallMwbG/gPukriBJ3zMDDKtw2ib4vJ+gKlbw1M7352juawn5koy+rCoVWLhvMLwXpHQS7mRjhYD3ppT4ZR9lG7hymA7ftH9znHXyFgqdRxWBpz6bk+AGpU1PWZo87rtJOocCCB8JseW6e0WnN1mDwO848Su3BaeIkxxBn8ILrHvIJsp4pB/n6JrpmO2cL+KY6FesqWusYUQMTk0mU6bHb9Em1CL4Ng7ZWOMnu7ab+PzQXF8Ikp3fmYfdd3d/ehsUZ4gZGcSYTrjptUJNdZRnEtVVtkzQMlUrZEGp6y6Iwuuj2wSZca9StUUYVhjF0jMewKVrUmsVXE8VbA25GZ1tGj79AoJxIGScCV+IeIGUkepHtH3DG/Vx7hdYb95Zjdzrk80C4ghqKid0zr5jYW1sANg0cghn4SqGzfqkr6FvwSZr6dkoXHfvNe6qChlqQBckBZyKmrHGwaL+BKuUXDU0hvKXHuOg9EuNEq95c2sHYSB3ETTKGgEtvqRp6L0nhut9o0EEEDTlp4hAZODonxG7QHtbcO56a2PcqGEVBiDtL2Gx9FqVVoF9IiNjG3kmetQTgAahT+2vsV5jh/Esgd2jp3clucAqDM4Zdf82QWU7uIs1ZXkww2MkX5Jl7IzUxgBBKh2qQt0/ljI6xedeARqAhGKYNGQSW6c9SERbIlNq0juP0VK2e8IEjpMNNgdO118rh/wAv1RPDaWIEZb+oTK6i12VKCMsdzshssV16RjzCe82lKRyV9rkFwuW4RS6qpsx0i7dZ15F7jdWqPDg83dbz1Kq5VNTk3WzS5I5nQ5DRsbsAkm0s19CknIBniMnEjpDlha+U3t2Bdo8X+6PVWYOHKmY3mkEbfysN3+bzoPILUU1C1gAa0NA5AWVjKsSvTVp0EbLQVh2Aw0+rW9rm93acfFx1XcQnBHTS1+o6EcwrdRsgtcr9xHScIN/dkV9C4G9/ed8u5Woopm/7UocPyvIdb5XQmrcVROIyN2N+46/3Ri7PzCHkzb4Vi88L+2wlh0dl2HeG81o6qtZKzkWkeFj3jkV5bS8ayRfmHXK7T+l1wrx/aQHNLZNLixvHr43YfsmUdcYBlLjJzLdfQ6m210O/Cm6ig4hi+Gdng4kf+wV2PEg7Z0bvBzf1RA+xgYMsUUVkbpmoPBXAcvQgq8zFQNm39R9l2TBIMNRBWmBAG4078rG/1O+QaFPHid/ekcP5GZfmbldzIwYccQNz4DmfBUDRhx1GqUOIQt2LiepDifUqQ43FzDj00suIz1hLkSL9zMPILowJn5Qo38RMHIeZCpz8WsH/AHI2+YJ+qHAh5aFGYOwfCFRxaup6cXkexp5C4zHwbugNfxHFIO1PKR0jL2g/0Wv6oSZ6W+ZtO556usL+J1K7KDqYQB7yes4gdUXZAMrTo57ri46C2ylj4e7IbGHvO7nu7Df/AJ4pkWLu2jiiZ32zO9SuSNlm9+R57r2b6DRT5yjgCWZx0lunwynj/wB2QOI+CLXyLtgi1F+0KKklawRtbFYDQWOvPNzN0Jp8LbYMykuOzRue89ArlbglLS0zpaiP2jrHK0dtzyd2szdlrR+YhQHZvoIDtngzbRcUQ1Dbxvae7Zw8W7qrPUheP0ePwGQltJUwG+giJnj7s7ND/StxhmLyzABsEv8AMYnsH/mhbkcyraO00TZFdZqFUosNfoXaeJRJlPZJNp+ciQZXfRtO4VebA2Ha4RQMTixD5Ix0kZganoDGd7j0Vs3Vl7ExjNUq1OG4nE5lKSZzds48nH6BVRxO6M2e5tv4mub87BaqmgHirzYGke630C1aKWUdZ2QJncN4whds5jv5HApIzUYDBJ70TD4gH6hJM4aR6ZmAFwhJJKy6VpwhVUwJJKtoYgStiCD1MQXElVCg2eIKhJELJJI0gmUpYgqj2LiScWVGJspGxKnZWP8AzFJJFgQcyVuJSD4z6qQYrL+d3qVxJDgQsx370l/O71KX4153c71XElGBJzHMkLjqSrUUQuEklS0IQrBEOiJRQBJJCIUI0kQRCXsRlw3FreZskkjEEzQYHQMaGm1y9pc4nd1gTa/RMiomzuzyjMenIAbADokkmH6ASod4ZpaJjPda0eAAV1rUklwkR4amlqSSIyI8BMlSSS7dJEqyOUUTtUklnt80mGKV2ivMSSWxX0gGSJJJK2d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9162" name="AutoShape 10" descr="data:image/jpeg;base64,/9j/4AAQSkZJRgABAQAAAQABAAD/2wCEAAkGBhQREBQTEhMSFRUVEhQUFRQUFxUUFBQUFBQVFBQUFBQXHCYeFxkkGRQUHy8gJCcpLCwsFR4xNTAqNSYrLCkBCQoKDgwOGg8PGiokHyQsLCwpLCksLCwsKSwsLCwsLCwsLCwpLCwpKSkpLCwsKSwsKSksLCwpLCwsLCksLCwpLP/AABEIALQBFwMBIgACEQEDEQH/xAAbAAABBQEBAAAAAAAAAAAAAAAFAAIDBAYBB//EAD0QAAEDAgQDBQYDBwMFAAAAAAEAAgMEEQUSITEGQVEiYXGBkRMyQqGxwRRS0QcVYnKS4fAjM4IWQ6Ky8f/EABoBAAIDAQEAAAAAAAAAAAAAAAIEAQMFAAb/xAAvEQACAgEDAgQGAgEFAAAAAAABAgADEQQSITFBBRMiURQyYYGRocHhQhVSgtHw/9oADAMBAAIRAxEAPwD2iqnyNJKxsHEntZzrZrdB396KcZ4j7OB1tzoPNebwSkEBt7nQAc1ja7VtXaqL9509PPEbG2aNT0GqvRyOfqRZB+GcCytD36uOp7u5abJYLTr3EZacJANlBJupyqsjxdGYQk8RUt1Xpydb2ty/upyiE6MconKRxURQGSI1IJOXAghxyQK4uKZ0vQp0iZCU6RWSqMTQurgUSZOxSBRRqUIhIiXUklMiJVpT2grKo1cmU3QtJEuZksyGMmc435KX2pUbpOJfuu3Q78QU4Va7cJ2JfSVNtYFM2oCLcJGJMkmCQJ2ZTInUk3MuGQLp0ekojOElGZ0xf7QGEsbb84UPCfCpBEsg15Dp/davEKESEXF7G6uwxBoSPwitf5rfadHxssF17tEiVk+K+JzDZkYzPdyHIdSmrbFqXc3SdOcQ8Utgdl1JPRDMO4gfNILDRAKbB5p5c8vPU/othQ4a2IaALHXUtYxYnCy0VuYep36KYyjqgZrTsExmYn3lz+M1AHaMmMDTN3hx71D7UJU0N2oFitcYn2QWeKMqByvBhV0B22gw8X3SWUjx8hWjxQANQUNXjFZOG4lj6Nx0mhuuErOniRxHZY4+SI4bVOeLuFu5adWprtOFi70soyYdpzonyFQ0xUsic7RbvGJBcSUSZMxTBQNKmaUYgxySS5dTIiJsh0zg93crEji82G3MqB0eVwQNzCEke0AKsXK4YrhRuo1BE4GVSU0lTupCoXwkclWQYeY265nTSuXQwpKKg9U8VZVa6aSpyZGBLRqymmc9VACnLsmdiOzlJcY1dXSIUdunukAVczDdBsYxS2gK6/UJQu5p1dbOcCFKzEABus8YGl5e7UlUDWElPFTbdeb1XiXm8dppV6ULCjSBsEx82iqsmJHZCgme5u4SFt+FyJcEj5JtVNTzoVJVBcbXWKyckmW7JtsPqBlWO4vrf9YAdEWoqokXC6/CmPdmeAT3p9dS1yCph0lNQWqwuZkISTur1M9t9Uaq+GmuF2aeCz81K6J1nBVspQ5mxW9VwwJq6CoYdLIkGgbLM4O/MbLTZLBen8O1L2L6vzMPWUhGwJcpSpZFBSDRTPK3e0yu8amSOsE4lMkOhQmSJE2sFlw1wHND55i1hdlJ8EGfxCB8KzL9YtWAxxG6tMX6Caf98W6lI4kXbaBZGbiQHQNsoosZcTYHRIt4sFOOo+kaHh7EZxib6lfYaJ74ruvdU8JHZF+iG47ib4ZOydCFt+cFrDtMxkO7aJoRMGrhrGrCy8TP5qNvEzuiq+NX2neUZvfxrV327SsQziAlX6HFS47IhqwTjEE14mjniBCoQwF1/FWDKSAp6BmiYGGkcgSm+jcFXym9keeNFRhiBeVxSSGlMQu6JNBvayNezCphgzrimJ26Rx0hSRIBJHsg7pg8Sx72Tsjjbp3oVLW5ze6m4t4dFWGua6zmuuCPuqEeBytbY2Xl/EdNZY+5STNTS2oowY+WvDRup8DPt3E8ghFZgMpBNijnCEXs4tdDzSHwXlgGyMtcCDtmgADdAnZQ7dVZJFE6vDdykrWG7HaABKOOYToXM0IWdwPNJIc+mU2/utY/GGPFrgoLBZsjrc0IfarLj+paCcQ9G+1gFZr6stiOUXNkPil0U8Vb6LqWCgythmR4Fij3GzwR3FEsfw8SRZgNRqpaXI7krznDIR3J/TU71IPQ9PpKzbscMO0wuE1WV48VtBVgtGqwdRRSCVxDDbMbWRzCIpXkXaQB1TGie2o7Ap5mlrUrsAs3CaNuI5RltvzVxj7hD8jW77hSNqha1wt1dYiMVdhMBq8jKiW7odieKti0IJunuqe8KhUU7Xm7jdV3eIVKvDCFXTz6o7GuITFS3awdoWueV+5ecy1xPNegcW0o/BG3IAheXZlm69vNsHOQAP3NvwxF2Egd4REhKuUjrEIVFIrlPULKdfaahXierYJU54hbkFnOMsRDC0u0OydwhiYb2SUL/a1T52MMWrvsvTK9Wq0o8zpxmeWepqtQQIJfjEZ5hcGJx23C88q/btHuOVSOsntbI70KXHhWmPKsfzGg74nqrcQjAvcItg9ex7gAQvIaWtmeLZHehWs4EExnGZpAF91H+laQHlz+YDO+DxPXoHC3XREaEdlC6OMhhJRak90LapqSoBU6TIck9Y+d1gqlA65J712vm0sFFh2mhVpPMHHEJu2VODV5VqQ6KpR7nxRHrIEupJJIpEw8lW3ORGL26bLkU8jjq23mponBuzQPBPO6yME94/6R0El/EDQWC43Jr2QogBz5HROibYa80ZAbgiR0jJ6P8p8kKq8Ke9pF1ZxOtyOGttFSGMXNrrLfw+gvuGRO89l4lbCuFzGSXvJ1RePCIgb8/NKJ5O+nip3xAC90z5FXXaIO6wiOjpIwe5Sfu5l7g+SHmoHVdbVDqp+GoPBQSvzX94ajlawaKF9SSqDZ7qdjrhNKF6ASssZPDe6K05NtlBQxi2qu3AB8Eyq7RmRkmBsQksHHvshBxAq7jM1ox/E4lZ9z9V4nxFR55xPQ6VQU5hVtcVPFNdBmPRClestlzwYwyACF8fjzUD/5fsvHxMvbBF7Ske3+E/ReIVLMr3N6OI+a9Nt9KH3UfqF4WQd6+xkjJ9Vfhk0QeM6olC7RV2rNkiabh+S8jVd4sc7lrYIVw+//AFW+KJcVSyZXiJmd2XQaC55bq/RpuQqPeYmqO24HHaY2SvN7Fq1uEcAVErA94jjBFwD2nW7wNl5vV8RzQPtPA5h7+fgdivYcL4ve1jAbOBaLDmNEztWg51AOD3HP5xFdXeu0eSAD3jYOAms96S/g3+6J0GBshNwSfJVzxYD7zD5FKLiWJx2cPQq+u/Qk5Uj75mSz3Ecw6JBaylbW2FrIXHiTDtdSfiW960BenYiLkGWxUC9ynicXuNEKdXsHM+idS1rHE2LtO6yhdTWx2hhmdtOIddOCNCmULfqqsLmjUhX4JM2qZByYMmSSSVkGYYSk9LKSN2m6GsqQAC42UDsfYNWgk30WKbVXqZpCtm6CHWv5FO522Wak4ieeQaPBTUuJFzg66r+KU8CH5BHWFK/Bmz5cznAN5Dmk3B4Ym3a0eJ/VPOKRsbme4DzWXxj9odPlMbSXOvsNVcSCMiVhOZqjE2Qb7KvNUMDS0u17t1hIeIqmZwEbMrdul1oMDoJGkuebl299VTye0tIA7wVVYjlkLQ4kBXcMnznc7LQjCojdxY30CTsPYBo0BME8RQVgtKkTXN7wUaoKYnUodhrmNlDLk3HPZaZkdtkWm9QyYN9e08R0TLJVj7RuPcnByZUjMwjuTT/KcSpRyJk8WrQ8tA2aPmhhKdU3DiDyKY0rwNrM7lm6z1FYCrgSdhV+ldshzCrUBSzCGeZr8IlGRwPReN8TRBtXKB+Yn1K9Mp6nIC7kAbry/EZ/b1TyPieQPC63dJcbEVSPlB/qDoU2WO3acw7CzJ2icrRz6+C0FHRw7FpPfdU6k5AGjkFFBVWKvZueRGXsZ+81dNw3oZYSSGi5bzHgoG1l3blXuEMY7eUnQ6KjxJTexqXAe67tDz3+avdFWoWJ94grM1pSz7Q1HhkFdC6GZjXXHZcR2mm2hB5ELM1mC5CGOuHMs240vbYongNfleNeapcb44Iqs3HZMbHX9QdfJWk33VA0HDA/kRO2pVcq4yDBjqN7T2ZDboVC5kzfdcN01/EMZtuNL8lxuMxn4kvv1q/PUD/xH8Sj4fT9mI+5/manCql9hmsjrHEhZDBsTY4dlwNlqaScEbqRfb/mmPtiLvUg+Vs/eV61h5J2AZu1mt72lvBS1ZBCbS3aOzz1RaSxzfjYMe+OYJRQuQeZoWw3bYq7TjK0BA6emkeR2iLqwXmMi7swPPmFvjI5lBEMGcJKq2TMO8bLiLfIxPGqjE/ai4NxewUdM7WxWcwnGWROcHXIIuB3o7ROZURZ3gixIAabad687ZUVPPSbiPkYEt4hi8UTRndmJ2a3U3+yFU/E0xcRHFZnU6kLQYTgVK8A2yn1R2kw6ma6wy3VyJWP7lLs3SYKThyepJMr3kHa2gHkjmE8BMjF7XPetgGxg2DgFYZI0mwPJMgjpmUkn2gykwlrG3tsibAAAoKntMIBym2hPcs9JiD8vXu/RVPaE7Sxay/eauVuiHzykvAPVNoMQzMbfSw1uhmI8S2JbC3Mds1tL93VC7hhmSqFTiFH0d3NLdwd0aFSbLL4XPO/V3+WRkhwaT0Fz4KamUZxIsUnGZdNaVHLjLWDtOAQ8U80g0sxvJztz4N3WXxugkhk/wBU3vq0/CR1Ctex0XdiClaMcZhad/4mVxiF7C5VRwLTYix6FTcGz5ZHGxsQNUUx0CSRguGixu61z3LMu0AtTzF6+0bXUbH2HpBLHK1E8DU6BWIcOjDQSSUGx2mkcyzRYZtDzISP+mW9W/7ly6hHO0SrxHxQC0xRc9HO/RVcL4ceIfxBIte4ZYlxHVVKPheplPZjIb+Z1mt+epW/w6qbTwtjmkjLmjlflpstXT0VoNol11prQLVz7zA4lVFzrqmJl6PPhUdVdzZT/wActh5ELG8RYJJSEONnsJsH7a9COSk085Miu8H09D7R2AV2WRuvMLZ8R0L6gMfEA5wbqOZ56Lz3BcdcyUEez823XrQx2OOl9o0gyGPQajU9Am6aV2MrHiK6qxlsVlHPSYrD8Qcw2LG3BsbjayEftMcTLE9jhd0NiBqOydbjzRanp3yOJtuSSfE3K5j1ADFF7YaXeGkaEGw/RBQxRSeZGo2lh7zyjEMSOYBzWns76g/JQQ4o2/uuGh2cj+L8KMe4Fk4GlrPH3Qr/AKPnBOUxuFuTgPqtJNWu3k4P14ix3bcA/uX+EMbaHlvb111IK9WwmqBbuV45g/DNTHKHGI26hzT916dgTXtADmkeiT1moU8hhF2rY8makOur1FBcAofStPRF6EdkKnSPuaUMMSxJI4FoaQCdPUG6pupiNdwp6yQNIcdbG1vEJn4wvFrWutA2c4nAcZlmmeuqnVVfs29528OZSVZsC8GcEJ5nklTwi4e7ZNpaR0EbmuB3uLC/0RhuJSHcgqUVxHwtKymsVhiawUiD8ArsxLdRY7EEfVWsQls9thvue9SmuB3jb5LgljJBLHadHKtiphAHOY6ic+SQMa1xcbkAC50RihzRus4Oab6hwLfqoMDq445w5ucOddpLjca/3AW4dMJG3IB6ggEehTOn06uMhuYvfcUOCOJksXr7RH2YzvN7NGuveeSy34atcTkiY0dXG9u9elvELNMkY0J0AGg3JsszW1Bnd/pAhtyNPdtz1VWqYVexPtLdP6/oJnYuGqiTWeQkb2abN+SOUxZGwNuCWjs3GngpqeB4YRm3OovshuMYe4s0dYFwGYHUG/6ApI3s2O0ZCqTiWKitdoRcbbaEdPqq+KcTGnDHk2LnEEm2ulrkDx5KnUQZpGMinLQLiXNZzhYi2Ui2vvXuhlVI1sj45mRSGM2u8NOZtswLTuNCFXVVk5JyO+Ov7jIC+01+H8TTSZc4abmxtrm6OaRuD3Im2tiqAYpWE2N7EG7T17isBhkLNfZZ4ww5yWucWttrY5tEWHGrSWh7dXbPcMhItoHjkd9LprzbkzsJP0PMos0yMeB+JsaWmbCMwF28iBqO5w3CH4lUiR/Z8lSi4rjiIaXOaXC47JcLHaxG4V6fHqdpZmZcv2IaBrz3KbXVLbWFb0mInTujZxmXY9GAva1thqSdFSqeJIQLNs8jroB8lYnw9lVY+2eByYCLeQylKn4ap4zq3Of4zmHmNAU8Ec9+ICtQoy+c+wmTxDiOWR+jy0A2sNvRDjObaanmT15lE8dqKf28vs2FzyS2zcrIWWABOm5uCeSDaW7+vIW+qobgzfpClRhcS1hlW9krSxxF3AW2za/EStpxNSCamdHuTbL/ADA3FvRZrhrA87xNJoxmo/iPnyWgrKrO5obtmFvC4SWou2KB3OItqdrWDb26wXwtwCQ9r5gABY5eZ8ei2NZQscQLCw+SuNmAsALnn0UVVUMDu0ARbUAajzW0FUDE8/Zc7tkyi+nDRoLBZ7iGJz4nDfLqPpotJNiLPyvNhp0WY4qxBwppHMb2gL38+5C9BdcLLKLdrhp5xiYIHMWKHCYjmnu42zC0kYPfuov37Tu3YR4GyGkW1rtZZ6D4qhx61B/H8y/QVrswFz81tcJq3aLE4ZW0xeLFwPiFt8J9mbWLvks/XWNkAAxa/wCGI9K4mopZjZHqHYIHTsFhui0NTkGmp5I9GeeZh247TlaLnzJ+w+iYJg3c2Vaqqcov8R6oPKHnW9/NPNleQIPzQxV1MbjdxHqksbiEUp0GiSryD1EMLDUvBzfglcO5wBHyVObhGYe65jvMj6rWfjGjouHEmjovP+co6mXi5xMTJgM7d4ifDX6Kmbt95rh4gj6rfnFm9yhkxxnOx8bFd59fvLBe3cTCMqRyK12F4q54DgdbdrxGhUJxmkkc5pZG4htzZo012uOanhbAGOMJAIsS3/Oad0tgL4U8+0C5w68idxii/EMIZJ7Jxte9y0gfCLatQEYJWRm7ACBsGuaQfUhFhVJ4qSnn0qOckcwK9S6DaOkigiqCO3EGafG9n2JIXKnCnPDR7aNpaS4Asc5ocRa9762G2ise26lROl1QLoaR2/cL4qzORxBlTw9OCA2K7QLZ4nNc7cknLub35hCqnCWt1dDKXH3vaMNydrk2WujqbbK03EXD4j6rjoF/xJEtXXuOoBnn5pHTytIzNYxtnM7QaXcjl2Nh9kzEOGpXvyta5wtmBa0mwOnr3L0YYk7qumvcfiPqiXRFTkN+pJ8QP+39zDYHwlVnM2VpDGyHIZQz3AdCOgIG3etfDgEbT2y1w3DA0Wa7mWuO3kFOZyea4Hq34Kstubn/AN9JRZrbWGOkssc1osxoaO4b+J5qni1f7KF7+drN/mO36+SmahPENGJcgdMI2tuSALuc715D6q+x1qTPSV6ZBZaA3TvMcL6XGYuA3se19zdHcOwRsYElTYC2kQ2P845+CriohgN4ml7/AM79bfyjYIdUYg95u4klYlmpz8n5npmYsMDgfv8AqHq/GS8hreywbNGyLcORB8jc2zbuPkNPnZYmGq11W24YlYAS4kE2A8Oap0tDWXBm5mfq2FdeBNAxzntsP7nuB+yqllt1faRu0g3/AMuFFK261tQzY4nn5TfBdUa3DszXAi9wQizdFLK4DQG+n16ItNfxyZIaeD8T8Fhji5l2dWuHZ8nDRZM4O/4S1w/hIP3XvuK0Z1tYjoV5rxJhUbSXOpj3lgF/HSxTSagMcZ/MaBLDpmZbCsKkEgu0+i9R4dpyLXHRYHDZqYPFjM09LyfqV6JgM7DaznHxv9wkvEATjOJBPHSbCCLQK0G7kqGlIsFdy3FupVOm4i5MDVly66pyjRH5IhcDrsk6gHO3mtpVzJDTLRF99CT3HVJallMwbG/gPukriBJ3zMDDKtw2ib4vJ+gKlbw1M7352juawn5koy+rCoVWLhvMLwXpHQS7mRjhYD3ppT4ZR9lG7hymA7ftH9znHXyFgqdRxWBpz6bk+AGpU1PWZo87rtJOocCCB8JseW6e0WnN1mDwO848Su3BaeIkxxBn8ILrHvIJsp4pB/n6JrpmO2cL+KY6FesqWusYUQMTk0mU6bHb9Em1CL4Ng7ZWOMnu7ab+PzQXF8Ikp3fmYfdd3d/ehsUZ4gZGcSYTrjptUJNdZRnEtVVtkzQMlUrZEGp6y6Iwuuj2wSZca9StUUYVhjF0jMewKVrUmsVXE8VbA25GZ1tGj79AoJxIGScCV+IeIGUkepHtH3DG/Vx7hdYb95Zjdzrk80C4ghqKid0zr5jYW1sANg0cghn4SqGzfqkr6FvwSZr6dkoXHfvNe6qChlqQBckBZyKmrHGwaL+BKuUXDU0hvKXHuOg9EuNEq95c2sHYSB3ETTKGgEtvqRp6L0nhut9o0EEEDTlp4hAZODonxG7QHtbcO56a2PcqGEVBiDtL2Gx9FqVVoF9IiNjG3kmetQTgAahT+2vsV5jh/Esgd2jp3clucAqDM4Zdf82QWU7uIs1ZXkww2MkX5Jl7IzUxgBBKh2qQt0/ljI6xedeARqAhGKYNGQSW6c9SERbIlNq0juP0VK2e8IEjpMNNgdO118rh/wAv1RPDaWIEZb+oTK6i12VKCMsdzshssV16RjzCe82lKRyV9rkFwuW4RS6qpsx0i7dZ15F7jdWqPDg83dbz1Kq5VNTk3WzS5I5nQ5DRsbsAkm0s19CknIBniMnEjpDlha+U3t2Bdo8X+6PVWYOHKmY3mkEbfysN3+bzoPILUU1C1gAa0NA5AWVjKsSvTVp0EbLQVh2Aw0+rW9rm93acfFx1XcQnBHTS1+o6EcwrdRsgtcr9xHScIN/dkV9C4G9/ed8u5Woopm/7UocPyvIdb5XQmrcVROIyN2N+46/3Ri7PzCHkzb4Vi88L+2wlh0dl2HeG81o6qtZKzkWkeFj3jkV5bS8ayRfmHXK7T+l1wrx/aQHNLZNLixvHr43YfsmUdcYBlLjJzLdfQ6m210O/Cm6ig4hi+Gdng4kf+wV2PEg7Z0bvBzf1RA+xgYMsUUVkbpmoPBXAcvQgq8zFQNm39R9l2TBIMNRBWmBAG4078rG/1O+QaFPHid/ekcP5GZfmbldzIwYccQNz4DmfBUDRhx1GqUOIQt2LiepDifUqQ43FzDj00suIz1hLkSL9zMPILowJn5Qo38RMHIeZCpz8WsH/AHI2+YJ+qHAh5aFGYOwfCFRxaup6cXkexp5C4zHwbugNfxHFIO1PKR0jL2g/0Wv6oSZ6W+ZtO556usL+J1K7KDqYQB7yes4gdUXZAMrTo57ri46C2ylj4e7IbGHvO7nu7Df/AJ4pkWLu2jiiZ32zO9SuSNlm9+R57r2b6DRT5yjgCWZx0lunwynj/wB2QOI+CLXyLtgi1F+0KKklawRtbFYDQWOvPNzN0Jp8LbYMykuOzRue89ArlbglLS0zpaiP2jrHK0dtzyd2szdlrR+YhQHZvoIDtngzbRcUQ1Dbxvae7Zw8W7qrPUheP0ePwGQltJUwG+giJnj7s7ND/StxhmLyzABsEv8AMYnsH/mhbkcyraO00TZFdZqFUosNfoXaeJRJlPZJNp+ciQZXfRtO4VebA2Ha4RQMTixD5Ix0kZganoDGd7j0Vs3Vl7ExjNUq1OG4nE5lKSZzds48nH6BVRxO6M2e5tv4mub87BaqmgHirzYGke630C1aKWUdZ2QJncN4whds5jv5HApIzUYDBJ70TD4gH6hJM4aR6ZmAFwhJJKy6VpwhVUwJJKtoYgStiCD1MQXElVCg2eIKhJELJJI0gmUpYgqj2LiScWVGJspGxKnZWP8AzFJJFgQcyVuJSD4z6qQYrL+d3qVxJDgQsx370l/O71KX4153c71XElGBJzHMkLjqSrUUQuEklS0IQrBEOiJRQBJJCIUI0kQRCXsRlw3FreZskkjEEzQYHQMaGm1y9pc4nd1gTa/RMiomzuzyjMenIAbADokkmH6ASod4ZpaJjPda0eAAV1rUklwkR4amlqSSIyI8BMlSSS7dJEqyOUUTtUklnt80mGKV2ivMSSWxX0gGSJJJK2d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9164" name="AutoShape 12" descr="data:image/jpeg;base64,/9j/4AAQSkZJRgABAQAAAQABAAD/2wCEAAkGBhQREBQTEhMSFRUVEhQUFRQUFxUUFBQUFBQVFBQUFBQXHCYeFxkkGRQUHy8gJCcpLCwsFR4xNTAqNSYrLCkBCQoKDgwOGg8PGiokHyQsLCwpLCksLCwsKSwsLCwsLCwsLCwpLCwpKSkpLCwsKSwsKSksLCwpLCwsLCksLCwpLP/AABEIALQBFwMBIgACEQEDEQH/xAAbAAABBQEBAAAAAAAAAAAAAAAFAAIDBAYBB//EAD0QAAEDAgQDBQYDBwMFAAAAAAEAAgMEEQUSITEGQVEiYXGBkRMyQqGxwRRS0QcVYnKS4fAjM4IWQ6Ky8f/EABoBAAIDAQEAAAAAAAAAAAAAAAIEAQMFAAb/xAAvEQACAgEDAgQGAgEFAAAAAAABAgADEQQSITFBBRMiURQyYYGRocHhQhVSgtHw/9oADAMBAAIRAxEAPwD2iqnyNJKxsHEntZzrZrdB396KcZ4j7OB1tzoPNebwSkEBt7nQAc1ja7VtXaqL9509PPEbG2aNT0GqvRyOfqRZB+GcCytD36uOp7u5abJYLTr3EZacJANlBJupyqsjxdGYQk8RUt1Xpydb2ty/upyiE6MconKRxURQGSI1IJOXAghxyQK4uKZ0vQp0iZCU6RWSqMTQurgUSZOxSBRRqUIhIiXUklMiJVpT2grKo1cmU3QtJEuZksyGMmc435KX2pUbpOJfuu3Q78QU4Va7cJ2JfSVNtYFM2oCLcJGJMkmCQJ2ZTInUk3MuGQLp0ekojOElGZ0xf7QGEsbb84UPCfCpBEsg15Dp/davEKESEXF7G6uwxBoSPwitf5rfadHxssF17tEiVk+K+JzDZkYzPdyHIdSmrbFqXc3SdOcQ8Utgdl1JPRDMO4gfNILDRAKbB5p5c8vPU/othQ4a2IaALHXUtYxYnCy0VuYep36KYyjqgZrTsExmYn3lz+M1AHaMmMDTN3hx71D7UJU0N2oFitcYn2QWeKMqByvBhV0B22gw8X3SWUjx8hWjxQANQUNXjFZOG4lj6Nx0mhuuErOniRxHZY4+SI4bVOeLuFu5adWprtOFi70soyYdpzonyFQ0xUsic7RbvGJBcSUSZMxTBQNKmaUYgxySS5dTIiJsh0zg93crEji82G3MqB0eVwQNzCEke0AKsXK4YrhRuo1BE4GVSU0lTupCoXwkclWQYeY265nTSuXQwpKKg9U8VZVa6aSpyZGBLRqymmc9VACnLsmdiOzlJcY1dXSIUdunukAVczDdBsYxS2gK6/UJQu5p1dbOcCFKzEABus8YGl5e7UlUDWElPFTbdeb1XiXm8dppV6ULCjSBsEx82iqsmJHZCgme5u4SFt+FyJcEj5JtVNTzoVJVBcbXWKyckmW7JtsPqBlWO4vrf9YAdEWoqokXC6/CmPdmeAT3p9dS1yCph0lNQWqwuZkISTur1M9t9Uaq+GmuF2aeCz81K6J1nBVspQ5mxW9VwwJq6CoYdLIkGgbLM4O/MbLTZLBen8O1L2L6vzMPWUhGwJcpSpZFBSDRTPK3e0yu8amSOsE4lMkOhQmSJE2sFlw1wHND55i1hdlJ8EGfxCB8KzL9YtWAxxG6tMX6Caf98W6lI4kXbaBZGbiQHQNsoosZcTYHRIt4sFOOo+kaHh7EZxib6lfYaJ74ruvdU8JHZF+iG47ib4ZOydCFt+cFrDtMxkO7aJoRMGrhrGrCy8TP5qNvEzuiq+NX2neUZvfxrV327SsQziAlX6HFS47IhqwTjEE14mjniBCoQwF1/FWDKSAp6BmiYGGkcgSm+jcFXym9keeNFRhiBeVxSSGlMQu6JNBvayNezCphgzrimJ26Rx0hSRIBJHsg7pg8Sx72Tsjjbp3oVLW5ze6m4t4dFWGua6zmuuCPuqEeBytbY2Xl/EdNZY+5STNTS2oowY+WvDRup8DPt3E8ghFZgMpBNijnCEXs4tdDzSHwXlgGyMtcCDtmgADdAnZQ7dVZJFE6vDdykrWG7HaABKOOYToXM0IWdwPNJIc+mU2/utY/GGPFrgoLBZsjrc0IfarLj+paCcQ9G+1gFZr6stiOUXNkPil0U8Vb6LqWCgythmR4Fij3GzwR3FEsfw8SRZgNRqpaXI7krznDIR3J/TU71IPQ9PpKzbscMO0wuE1WV48VtBVgtGqwdRRSCVxDDbMbWRzCIpXkXaQB1TGie2o7Ap5mlrUrsAs3CaNuI5RltvzVxj7hD8jW77hSNqha1wt1dYiMVdhMBq8jKiW7odieKti0IJunuqe8KhUU7Xm7jdV3eIVKvDCFXTz6o7GuITFS3awdoWueV+5ecy1xPNegcW0o/BG3IAheXZlm69vNsHOQAP3NvwxF2Egd4REhKuUjrEIVFIrlPULKdfaahXierYJU54hbkFnOMsRDC0u0OydwhiYb2SUL/a1T52MMWrvsvTK9Wq0o8zpxmeWepqtQQIJfjEZ5hcGJx23C88q/btHuOVSOsntbI70KXHhWmPKsfzGg74nqrcQjAvcItg9ex7gAQvIaWtmeLZHehWs4EExnGZpAF91H+laQHlz+YDO+DxPXoHC3XREaEdlC6OMhhJRak90LapqSoBU6TIck9Y+d1gqlA65J712vm0sFFh2mhVpPMHHEJu2VODV5VqQ6KpR7nxRHrIEupJJIpEw8lW3ORGL26bLkU8jjq23mponBuzQPBPO6yME94/6R0El/EDQWC43Jr2QogBz5HROibYa80ZAbgiR0jJ6P8p8kKq8Ke9pF1ZxOtyOGttFSGMXNrrLfw+gvuGRO89l4lbCuFzGSXvJ1RePCIgb8/NKJ5O+nip3xAC90z5FXXaIO6wiOjpIwe5Sfu5l7g+SHmoHVdbVDqp+GoPBQSvzX94ajlawaKF9SSqDZ7qdjrhNKF6ASssZPDe6K05NtlBQxi2qu3AB8Eyq7RmRkmBsQksHHvshBxAq7jM1ox/E4lZ9z9V4nxFR55xPQ6VQU5hVtcVPFNdBmPRClestlzwYwyACF8fjzUD/5fsvHxMvbBF7Ske3+E/ReIVLMr3N6OI+a9Nt9KH3UfqF4WQd6+xkjJ9Vfhk0QeM6olC7RV2rNkiabh+S8jVd4sc7lrYIVw+//AFW+KJcVSyZXiJmd2XQaC55bq/RpuQqPeYmqO24HHaY2SvN7Fq1uEcAVErA94jjBFwD2nW7wNl5vV8RzQPtPA5h7+fgdivYcL4ve1jAbOBaLDmNEztWg51AOD3HP5xFdXeu0eSAD3jYOAms96S/g3+6J0GBshNwSfJVzxYD7zD5FKLiWJx2cPQq+u/Qk5Uj75mSz3Ecw6JBaylbW2FrIXHiTDtdSfiW960BenYiLkGWxUC9ynicXuNEKdXsHM+idS1rHE2LtO6yhdTWx2hhmdtOIddOCNCmULfqqsLmjUhX4JM2qZByYMmSSSVkGYYSk9LKSN2m6GsqQAC42UDsfYNWgk30WKbVXqZpCtm6CHWv5FO522Wak4ieeQaPBTUuJFzg66r+KU8CH5BHWFK/Bmz5cznAN5Dmk3B4Ym3a0eJ/VPOKRsbme4DzWXxj9odPlMbSXOvsNVcSCMiVhOZqjE2Qb7KvNUMDS0u17t1hIeIqmZwEbMrdul1oMDoJGkuebl299VTye0tIA7wVVYjlkLQ4kBXcMnznc7LQjCojdxY30CTsPYBo0BME8RQVgtKkTXN7wUaoKYnUodhrmNlDLk3HPZaZkdtkWm9QyYN9e08R0TLJVj7RuPcnByZUjMwjuTT/KcSpRyJk8WrQ8tA2aPmhhKdU3DiDyKY0rwNrM7lm6z1FYCrgSdhV+ldshzCrUBSzCGeZr8IlGRwPReN8TRBtXKB+Yn1K9Mp6nIC7kAbry/EZ/b1TyPieQPC63dJcbEVSPlB/qDoU2WO3acw7CzJ2icrRz6+C0FHRw7FpPfdU6k5AGjkFFBVWKvZueRGXsZ+81dNw3oZYSSGi5bzHgoG1l3blXuEMY7eUnQ6KjxJTexqXAe67tDz3+avdFWoWJ94grM1pSz7Q1HhkFdC6GZjXXHZcR2mm2hB5ELM1mC5CGOuHMs240vbYongNfleNeapcb44Iqs3HZMbHX9QdfJWk33VA0HDA/kRO2pVcq4yDBjqN7T2ZDboVC5kzfdcN01/EMZtuNL8lxuMxn4kvv1q/PUD/xH8Sj4fT9mI+5/manCql9hmsjrHEhZDBsTY4dlwNlqaScEbqRfb/mmPtiLvUg+Vs/eV61h5J2AZu1mt72lvBS1ZBCbS3aOzz1RaSxzfjYMe+OYJRQuQeZoWw3bYq7TjK0BA6emkeR2iLqwXmMi7swPPmFvjI5lBEMGcJKq2TMO8bLiLfIxPGqjE/ai4NxewUdM7WxWcwnGWROcHXIIuB3o7ROZURZ3gixIAabad687ZUVPPSbiPkYEt4hi8UTRndmJ2a3U3+yFU/E0xcRHFZnU6kLQYTgVK8A2yn1R2kw6ma6wy3VyJWP7lLs3SYKThyepJMr3kHa2gHkjmE8BMjF7XPetgGxg2DgFYZI0mwPJMgjpmUkn2gykwlrG3tsibAAAoKntMIBym2hPcs9JiD8vXu/RVPaE7Sxay/eauVuiHzykvAPVNoMQzMbfSw1uhmI8S2JbC3Mds1tL93VC7hhmSqFTiFH0d3NLdwd0aFSbLL4XPO/V3+WRkhwaT0Fz4KamUZxIsUnGZdNaVHLjLWDtOAQ8U80g0sxvJztz4N3WXxugkhk/wBU3vq0/CR1Ctex0XdiClaMcZhad/4mVxiF7C5VRwLTYix6FTcGz5ZHGxsQNUUx0CSRguGixu61z3LMu0AtTzF6+0bXUbH2HpBLHK1E8DU6BWIcOjDQSSUGx2mkcyzRYZtDzISP+mW9W/7ly6hHO0SrxHxQC0xRc9HO/RVcL4ceIfxBIte4ZYlxHVVKPheplPZjIb+Z1mt+epW/w6qbTwtjmkjLmjlflpstXT0VoNol11prQLVz7zA4lVFzrqmJl6PPhUdVdzZT/wActh5ELG8RYJJSEONnsJsH7a9COSk085Miu8H09D7R2AV2WRuvMLZ8R0L6gMfEA5wbqOZ56Lz3BcdcyUEez823XrQx2OOl9o0gyGPQajU9Am6aV2MrHiK6qxlsVlHPSYrD8Qcw2LG3BsbjayEftMcTLE9jhd0NiBqOydbjzRanp3yOJtuSSfE3K5j1ADFF7YaXeGkaEGw/RBQxRSeZGo2lh7zyjEMSOYBzWns76g/JQQ4o2/uuGh2cj+L8KMe4Fk4GlrPH3Qr/AKPnBOUxuFuTgPqtJNWu3k4P14ix3bcA/uX+EMbaHlvb111IK9WwmqBbuV45g/DNTHKHGI26hzT916dgTXtADmkeiT1moU8hhF2rY8makOur1FBcAofStPRF6EdkKnSPuaUMMSxJI4FoaQCdPUG6pupiNdwp6yQNIcdbG1vEJn4wvFrWutA2c4nAcZlmmeuqnVVfs29528OZSVZsC8GcEJ5nklTwi4e7ZNpaR0EbmuB3uLC/0RhuJSHcgqUVxHwtKymsVhiawUiD8ArsxLdRY7EEfVWsQls9thvue9SmuB3jb5LgljJBLHadHKtiphAHOY6ic+SQMa1xcbkAC50RihzRus4Oab6hwLfqoMDq445w5ucOddpLjca/3AW4dMJG3IB6ggEehTOn06uMhuYvfcUOCOJksXr7RH2YzvN7NGuveeSy34atcTkiY0dXG9u9elvELNMkY0J0AGg3JsszW1Bnd/pAhtyNPdtz1VWqYVexPtLdP6/oJnYuGqiTWeQkb2abN+SOUxZGwNuCWjs3GngpqeB4YRm3OovshuMYe4s0dYFwGYHUG/6ApI3s2O0ZCqTiWKitdoRcbbaEdPqq+KcTGnDHk2LnEEm2ulrkDx5KnUQZpGMinLQLiXNZzhYi2Ui2vvXuhlVI1sj45mRSGM2u8NOZtswLTuNCFXVVk5JyO+Ov7jIC+01+H8TTSZc4abmxtrm6OaRuD3Im2tiqAYpWE2N7EG7T17isBhkLNfZZ4ww5yWucWttrY5tEWHGrSWh7dXbPcMhItoHjkd9LprzbkzsJP0PMos0yMeB+JsaWmbCMwF28iBqO5w3CH4lUiR/Z8lSi4rjiIaXOaXC47JcLHaxG4V6fHqdpZmZcv2IaBrz3KbXVLbWFb0mInTujZxmXY9GAva1thqSdFSqeJIQLNs8jroB8lYnw9lVY+2eByYCLeQylKn4ap4zq3Of4zmHmNAU8Ec9+ICtQoy+c+wmTxDiOWR+jy0A2sNvRDjObaanmT15lE8dqKf28vs2FzyS2zcrIWWABOm5uCeSDaW7+vIW+qobgzfpClRhcS1hlW9krSxxF3AW2za/EStpxNSCamdHuTbL/ADA3FvRZrhrA87xNJoxmo/iPnyWgrKrO5obtmFvC4SWou2KB3OItqdrWDb26wXwtwCQ9r5gABY5eZ8ei2NZQscQLCw+SuNmAsALnn0UVVUMDu0ARbUAajzW0FUDE8/Zc7tkyi+nDRoLBZ7iGJz4nDfLqPpotJNiLPyvNhp0WY4qxBwppHMb2gL38+5C9BdcLLKLdrhp5xiYIHMWKHCYjmnu42zC0kYPfuov37Tu3YR4GyGkW1rtZZ6D4qhx61B/H8y/QVrswFz81tcJq3aLE4ZW0xeLFwPiFt8J9mbWLvks/XWNkAAxa/wCGI9K4mopZjZHqHYIHTsFhui0NTkGmp5I9GeeZh247TlaLnzJ+w+iYJg3c2Vaqqcov8R6oPKHnW9/NPNleQIPzQxV1MbjdxHqksbiEUp0GiSryD1EMLDUvBzfglcO5wBHyVObhGYe65jvMj6rWfjGjouHEmjovP+co6mXi5xMTJgM7d4ifDX6Kmbt95rh4gj6rfnFm9yhkxxnOx8bFd59fvLBe3cTCMqRyK12F4q54DgdbdrxGhUJxmkkc5pZG4htzZo012uOanhbAGOMJAIsS3/Oad0tgL4U8+0C5w68idxii/EMIZJ7Jxte9y0gfCLatQEYJWRm7ACBsGuaQfUhFhVJ4qSnn0qOckcwK9S6DaOkigiqCO3EGafG9n2JIXKnCnPDR7aNpaS4Asc5ocRa9762G2ise26lROl1QLoaR2/cL4qzORxBlTw9OCA2K7QLZ4nNc7cknLub35hCqnCWt1dDKXH3vaMNydrk2WujqbbK03EXD4j6rjoF/xJEtXXuOoBnn5pHTytIzNYxtnM7QaXcjl2Nh9kzEOGpXvyta5wtmBa0mwOnr3L0YYk7qumvcfiPqiXRFTkN+pJ8QP+39zDYHwlVnM2VpDGyHIZQz3AdCOgIG3etfDgEbT2y1w3DA0Wa7mWuO3kFOZyea4Hq34Kstubn/AN9JRZrbWGOkssc1osxoaO4b+J5qni1f7KF7+drN/mO36+SmahPENGJcgdMI2tuSALuc715D6q+x1qTPSV6ZBZaA3TvMcL6XGYuA3se19zdHcOwRsYElTYC2kQ2P845+CriohgN4ml7/AM79bfyjYIdUYg95u4klYlmpz8n5npmYsMDgfv8AqHq/GS8hreywbNGyLcORB8jc2zbuPkNPnZYmGq11W24YlYAS4kE2A8Oap0tDWXBm5mfq2FdeBNAxzntsP7nuB+yqllt1faRu0g3/AMuFFK261tQzY4nn5TfBdUa3DszXAi9wQizdFLK4DQG+n16ItNfxyZIaeD8T8Fhji5l2dWuHZ8nDRZM4O/4S1w/hIP3XvuK0Z1tYjoV5rxJhUbSXOpj3lgF/HSxTSagMcZ/MaBLDpmZbCsKkEgu0+i9R4dpyLXHRYHDZqYPFjM09LyfqV6JgM7DaznHxv9wkvEATjOJBPHSbCCLQK0G7kqGlIsFdy3FupVOm4i5MDVly66pyjRH5IhcDrsk6gHO3mtpVzJDTLRF99CT3HVJallMwbG/gPukriBJ3zMDDKtw2ib4vJ+gKlbw1M7352juawn5koy+rCoVWLhvMLwXpHQS7mRjhYD3ppT4ZR9lG7hymA7ftH9znHXyFgqdRxWBpz6bk+AGpU1PWZo87rtJOocCCB8JseW6e0WnN1mDwO848Su3BaeIkxxBn8ILrHvIJsp4pB/n6JrpmO2cL+KY6FesqWusYUQMTk0mU6bHb9Em1CL4Ng7ZWOMnu7ab+PzQXF8Ikp3fmYfdd3d/ehsUZ4gZGcSYTrjptUJNdZRnEtVVtkzQMlUrZEGp6y6Iwuuj2wSZca9StUUYVhjF0jMewKVrUmsVXE8VbA25GZ1tGj79AoJxIGScCV+IeIGUkepHtH3DG/Vx7hdYb95Zjdzrk80C4ghqKid0zr5jYW1sANg0cghn4SqGzfqkr6FvwSZr6dkoXHfvNe6qChlqQBckBZyKmrHGwaL+BKuUXDU0hvKXHuOg9EuNEq95c2sHYSB3ETTKGgEtvqRp6L0nhut9o0EEEDTlp4hAZODonxG7QHtbcO56a2PcqGEVBiDtL2Gx9FqVVoF9IiNjG3kmetQTgAahT+2vsV5jh/Esgd2jp3clucAqDM4Zdf82QWU7uIs1ZXkww2MkX5Jl7IzUxgBBKh2qQt0/ljI6xedeARqAhGKYNGQSW6c9SERbIlNq0juP0VK2e8IEjpMNNgdO118rh/wAv1RPDaWIEZb+oTK6i12VKCMsdzshssV16RjzCe82lKRyV9rkFwuW4RS6qpsx0i7dZ15F7jdWqPDg83dbz1Kq5VNTk3WzS5I5nQ5DRsbsAkm0s19CknIBniMnEjpDlha+U3t2Bdo8X+6PVWYOHKmY3mkEbfysN3+bzoPILUU1C1gAa0NA5AWVjKsSvTVp0EbLQVh2Aw0+rW9rm93acfFx1XcQnBHTS1+o6EcwrdRsgtcr9xHScIN/dkV9C4G9/ed8u5Woopm/7UocPyvIdb5XQmrcVROIyN2N+46/3Ri7PzCHkzb4Vi88L+2wlh0dl2HeG81o6qtZKzkWkeFj3jkV5bS8ayRfmHXK7T+l1wrx/aQHNLZNLixvHr43YfsmUdcYBlLjJzLdfQ6m210O/Cm6ig4hi+Gdng4kf+wV2PEg7Z0bvBzf1RA+xgYMsUUVkbpmoPBXAcvQgq8zFQNm39R9l2TBIMNRBWmBAG4078rG/1O+QaFPHid/ekcP5GZfmbldzIwYccQNz4DmfBUDRhx1GqUOIQt2LiepDifUqQ43FzDj00suIz1hLkSL9zMPILowJn5Qo38RMHIeZCpz8WsH/AHI2+YJ+qHAh5aFGYOwfCFRxaup6cXkexp5C4zHwbugNfxHFIO1PKR0jL2g/0Wv6oSZ6W+ZtO556usL+J1K7KDqYQB7yes4gdUXZAMrTo57ri46C2ylj4e7IbGHvO7nu7Df/AJ4pkWLu2jiiZ32zO9SuSNlm9+R57r2b6DRT5yjgCWZx0lunwynj/wB2QOI+CLXyLtgi1F+0KKklawRtbFYDQWOvPNzN0Jp8LbYMykuOzRue89ArlbglLS0zpaiP2jrHK0dtzyd2szdlrR+YhQHZvoIDtngzbRcUQ1Dbxvae7Zw8W7qrPUheP0ePwGQltJUwG+giJnj7s7ND/StxhmLyzABsEv8AMYnsH/mhbkcyraO00TZFdZqFUosNfoXaeJRJlPZJNp+ciQZXfRtO4VebA2Ha4RQMTixD5Ix0kZganoDGd7j0Vs3Vl7ExjNUq1OG4nE5lKSZzds48nH6BVRxO6M2e5tv4mub87BaqmgHirzYGke630C1aKWUdZ2QJncN4whds5jv5HApIzUYDBJ70TD4gH6hJM4aR6ZmAFwhJJKy6VpwhVUwJJKtoYgStiCD1MQXElVCg2eIKhJELJJI0gmUpYgqj2LiScWVGJspGxKnZWP8AzFJJFgQcyVuJSD4z6qQYrL+d3qVxJDgQsx370l/O71KX4153c71XElGBJzHMkLjqSrUUQuEklS0IQrBEOiJRQBJJCIUI0kQRCXsRlw3FreZskkjEEzQYHQMaGm1y9pc4nd1gTa/RMiomzuzyjMenIAbADokkmH6ASod4ZpaJjPda0eAAV1rUklwkR4amlqSSIyI8BMlSSS7dJEqyOUUTtUklnt80mGKV2ivMSSWxX0gGSJJJK2d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0" name="Slika 9" descr="doručak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852936"/>
            <a:ext cx="4889723" cy="3154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 preskači </a:t>
            </a:r>
            <a:r>
              <a:rPr lang="hr-HR" dirty="0" smtClean="0">
                <a:solidFill>
                  <a:srgbClr val="FF0000"/>
                </a:solidFill>
              </a:rPr>
              <a:t>glavne obroke </a:t>
            </a:r>
            <a:r>
              <a:rPr lang="hr-HR" dirty="0" smtClean="0"/>
              <a:t>i pazi što jedeš između obroka.</a:t>
            </a:r>
          </a:p>
          <a:p>
            <a:endParaRPr lang="hr-HR" dirty="0" smtClean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 preskači glavne obroke!</a:t>
            </a:r>
            <a:endParaRPr lang="hr-HR" dirty="0"/>
          </a:p>
        </p:txBody>
      </p:sp>
      <p:sp>
        <p:nvSpPr>
          <p:cNvPr id="48130" name="AutoShape 2" descr="data:image/jpeg;base64,/9j/4AAQSkZJRgABAQAAAQABAAD/2wCEAAkGBhMSEBQUExQVFBUWFxgaGBgUFxgYHBoYGBcXGBgYGhwXHCYeHBwjHRcXHy8gJCcpLCwsFx4xNTAqNSYsLCkBCQoKDgwOGg8PGiwkHyQsLCwsLCwpLCwsLCwsLCwsLCwsLCwsLCwsLCwsLCwsLCwsLCksLCwsLCwsLCksLCwsLP/AABEIALoBDwMBIgACEQEDEQH/xAAcAAACAwEBAQEAAAAAAAAAAAAEBQIDBgEHAAj/xABCEAABAwIEAwUFBwIEBgIDAAABAgMRACEEEjFBBVFhBhMicYEykaGxwQcUQlJi0fAj4TNTcvEVQ4OSorKCsyQ0Y//EABoBAAIDAQEAAAAAAAAAAAAAAAIDAQQFAAb/xAAsEQACAgICAQMDAwQDAAAAAAAAAQIRAyESMQQiQVETYXFCgbEykaHRBSNS/9oADAMBAAIRAxEAPwD1Fq4kaVYHK8n7L8UxWH4mcMvMEOPOJWgknIVFakOIn8MxPRQ5VqV8afZxJbWmUbKHnFZyyNaouvHs2ia6pANUMOZgDRaRT1sUQRXVJqwN10prqJA8Zh87S0ncGvMsLxFtaloAFlHTob16zkrytns2WXnlBdlLWQIiJUd6U7Uh+OuLsIS8hIifQR8aC4jjknM0lQCjHi5CuK4D4iorVepDhKc03J0J6crV0snsMjFXZTxPiH9FKJzEGfEbm3TzobBvPkyEn6fGnDPDki+UTz3phh2AKTJ2GmooBcRiHEhJgCLyf2pzwdK20JR4YAAEV8hPKguMdpkYUZEJLrx/CnRE7rP01rsWGU51BWwcmdRh6tIJ44tCUFbywhPx8hzPlXn2L7SpBytJWE/mURmPkPw/E1HiK8Q873joKztmUIT5AaVW/wAEJIUtUToECPjrW/4//HQh6sm3/gyMvmzl6Y6X+SrC4ZYdW4rVUQJJgUchJJEmhEshOi1wZ9szpprRDiyRfKk6eA2MDXpWiyj9wjEJXEDwjdQ+nWgcgTECY51Bsu7nMORqrGYRxVwAoTJAmfS8UNElfEHUqSoKUADYiQKlgVrLSSvW4FoBSD4ekxQmVkKCFJhZHslPi9BEmn/D+x+PfACGy23sX1ZYHRN1fAUMpqPbDUW+gRtIJ1Hvqz7wNVH3/wB60nC/sfSk538QVK3DSQge9Un5VpcD2IwTRBDIWebhLh/8yaRLyUug/oM84YxiCRkBWf0Aq+VPEYXEuNFDbL9xdQbKfdmi1bLiXaNnCENNt948RKWWgAY5rOiE9TQSeHYrF+LFrIR/kNEpQB+o6uHzt0qtk8/jpK2WMfg8lyk6Xz/oxSQ5IR3anFixDZSsg/qykgHzNHN9j8W9llsIAIMrWAbdEg16VhcGhtIShISANAAB7hargKTLzMz96/CGx8fBH9N/l/6PPUfZ08SSt5AufZSTvpJN/dVyfs5UP+cP+z+9b7u673dKefK/1sZxxr9C/sYF37PXAJC0E+qfkTSniHY/EBJCmwsfpg/3r1Tu673VHHys8f1X+QHiwy7j/bR4rgkuMKykW/KsadAau43xVTbGZpEKkTIKhG9h1ivWMfwhp5JS4kKB5j67Vi8d2ByE5HnEIVpKQ6E30KT4vcauQ85N/wDYq/grz8P3xu/s+zX4LEF/AtuqA7zuwZi8gXE+YoTG8IaxfdvXzAXgxfqKK7MpnBNpVbMk/Gal2ewCmUuIWcxzyDzEWNefUnLj+DRa43QdhWcoAo5tNVtoolNW4iWRipZalFdy0QNleWsViE+NXVR+dbdVgTWImZPMk/E0jJpjse0wVxFVFuicQ4lCCtZypG5+AoXD45pzLlN1aA6+vKktlhImlNXIbpevjTSXu5JIMgZvw5j+Gfh50Fx3jmVXctmD+NQ2/SOvPlRYscssuMewMk1jjykEcW47lPdtEFU+JXLoOvWkBKioqME18cLAlJHlvXGQqYNem8fBHDGl+7MPNmlldsuaxKSCFzcHQ77G3yodwrBvcbTXThRMc9fOpJHgANyP4KsiBIXYCircn50EhtallQty8qbYxgASTAFyTtTrs52LexYCzLDP5iPGsfoB0Bn2j6CgnNQWxkU5dGcwaHkwlCO9Wo2bRKlX36DzgVteE/Z7iHYViV9wn/LbIUv1WbJ9J862vB+BMYRGVlATPtKN1KPNSjcmmQTKSd5iPnVDJ5DZahhXuKOFdncNhv8ACaSFbrPiWfNSpNMCqf7V84QIB1Og+VEttgJEa7z8qq87H8aBAOhpJ2i4osLRh8NH3hwSSbpab0Lqhz2SNz5VosZiUNtLcWbISpRjWwmB1P1rN9mcAoJU89d9851/p/KgfpSIAFIyTZYxQVOT6X8hfBuzreHTCZUtV1uKMrWo7qP8imqUxUCYFDLxN7UlyUSXc3bDgoVIEUkc4kZyoSVr5DQf6joPn0rrbWJVcrCByQmf/JX7CgWVvpBfSrt0PAmplNIVcGUdXXj5OKT/AOsVA8DWPZxGIT/1VH4Kmi5S+DuEf/RoiK7FZwoxqLoxKVxs80kz6t5T86+T2sdZ/wD2sMoD/Mw5LqfMpICx6A0SyfJH0W/6dmhIqp1u1RwHEmcQjOy4lxPNBmOhGoPQ1YujTTFbTAcDw4tQMxUAAL/2owKGbzqxxNDKMEVSa4KkOvk7YwbFxRCRQOHeo5Cqs42mJmqLAK+ipJr6nibAuMP5GVHeIHmbVkUC3KOdHdseMgEIBHh8SvPQD51j28O/ijaQ3zNgf3FUpzuTZfw43xK+MYzv1wP8NGnU7q/as4OJZ3MrWbKkn+oLCeYPT51ukcAbQn+soKG40Hl1rO8X4ehlzKyCQ6RkGsTbKmdht50EWn+S2vj2FDqT3qSkyUAm+k7KPMz8alhGCEZjdRuZ5zNajB/Z4+IzvoSFA5wlEqE8lExMW0pxguxGGaACmi4YgqcOafQ2Hur0Pi44YIb7ff8AowfKySzzv2XR5e5xdbS5EaXTrIp3JUgKTaRImt7xHsRgsQgpLSUkiy0WUOoNefYngv3N9eGDhdygLBNon8JGk71djOM+uynKHFWAHiJCiFH5Va7x9ptIBUConzPQCNdqBd7NmCoqsokkn3nWtl9mv2foSfvjwJEywhQ2/wAwjmfwj1qcmSMFZEcfJjDsx2KzlL+KTAsW2DtuFOc1ck6DzrbdBUlqk1LDjU8tjWVPI29l6EEloodwMquTHLrRCQAIrjom4NUhdppO2NLfuwKgo7aR/OtVP44JMSK5iVkCBc7Ug4thycuTN3ilAQTY+VKm2loZBW9lnalwllDYkd660k+WcFXwFNEKgVlON9qUnFdwUk/digz+ZQRJ8h4vO1Fp7XJKYLZE7gg1WlNKTLXB8Fobu4iTQq8y1ZE2/MobA6AdT8KAa4shWhM8iKYcEfQlPjUApRkydzSE+UthVxVjLBYNKBCR/vzotKag26DcEHyq3NarceirJtvZA618QasSmuxU0CVFFfLQDrVhFcUK4kzvEeyyCsusqUw9/mNWJ/1jRY6EVSx2wVhz3ePSG/yvoB7pf+oatq6Gx2NabJQ+JwaViFAEHnQOL7Q5ZFLU9/yFLPWg3nK4cVSnj/G28M0p11QSkc+fIcz0pM6BQyRiDmjypvhsSIrxtj7RXsWvLhMK4oTAWohKRfVR5b61oeEcDxST3r2KUpZN0NmEDmJPLyoLlj70GsfPo9LcxyUi5pc/xUrkIt1P0pdhVI1GZw85kD1Nh6VY4JBkgdEn5nU10s0pIKOCKewA4JlCipcrcJn8x9w0rj+KURYBI95j5D4189FjoBsDE+ca0A7i0FJMm3oPjSL9i2o+5x6IlR9Tc+k1VgMQhTyZGbu5Uk/qIyk9LVn+L8eQFEyVToE6eU6Ub2Rd/rS833ZPsKBJB/SeutqveNhm5KSXQjyckIwcW+zbtY3mDRKHAbigUqGxFWFForaMMufMXBvy51h+1nCkNP8A3oZv6yghwfhBSklKukxFOuILcaSSlR8PO9Y/iPHHS0pBzOFS0lCSBdeYZU+RMCrOKLXqEZJewx4JwH77icqh/QZIU7yUowUNeX4j0gb16UpM2FuVCdnuEpwmGQ0AM11OEbuKuo+U2HQCj230lBymdjVLJk5O2WscOKoqwqI1vVmWLxUGwrf96+ccjSktpjkmdi8aX2qLsIzKtytQqUqKpmI3ohwJICDcnaYoN0EVYXFZlExYAX6mq3sRLrZSJyKBUTygggdb1biUACEWmJihmrkCco3/AN6Bp1TJ12YXtHi+/wAc8oNpQU+A5YJUU2ClFNiq8RsBQKGtE79eW4pTgXYBIJhSlGVTm9om/WT8BRK+K5bq6/3rNk3Js1kuKSH2HxETapu8QyjSs4zxtKpgkVW72iAsPjQ0+iaN32WxpUtYt7INp2PXzrUIctXnHZDGukuO3hSQlBOhvJIG+gFaAcULUFxcgmI6nlHypkZ8FTK2XG5SbRrkuVKkeF4kFaE21mxpi3jKsLImVnFoLrk1SHaklc0SlYNFoqNfA1KKOyDzrFfaCwmzR75RsA3cT1VoBSDGpGKUHsaQoIuloH+mnqfzHqaUt4c50oaCUD864CRzhI1PnFHIU2yoiFPL/OuIB/SBYVnu10zVWKK9hiOKnwhlAQmwBPhSBOyd/QU6wWKQDKlFxVpBgJ84H1msXicdKo9oqIMTJ9KJQshMrMAc7n1qFjsJtI9KTxdBEyMoG2g+gpXxTtuw0Cqc8bJvflOnzrAQt8ypSu7ToJsetULHfOhpPspuqNzyp0fGV+pleU3Wl+DWI7VO4gZ+7DY2BJUY57D4UtxvEFKsTVzzeRMUlxLpJgan4daOEIt2kFJ8VQX2f4ecTjWm/wAIUCfJNz8q2XFsMpC1BB1JFufMdR9KD+zrh4Q8VckGPh+9ariWGCgVRB1FaviVVmR5bblXwAYXHhEJfgbBz8Kj1/KT7qYBTWQnOnKmSSFAwKUh3Msg7iKIVwZgAS2mRoQAKuOKKakxXw7j4xK3UMtKSptQCu9sIIkK5wRUOHcKS5xJkHxd0FPq5BU5GxHmpR/+NW4nBlt/vWSlJIyrzzkVyC4uCNjtRHZNzu3cY66EhWdtoZCSIQgKMSJ9pw1GZ1HR0NyNcp9JVlkSdq41hAlJCNyTPU0twLoddK4jKLep1pshd4EGs9uy6tEloEQVEGNarewoUIJNtwYofiTkXI6W50SkQEgAzQe7Qf3PlKCEgWioKMetC4xy4ToZmguKY11MEeJIH+/yqOVI5RsJeJseenx/ag+JYgpHhvlqTPFELQgCBa3WuvYaQRQva0EtPYj472TbfVnbsVAE5OZG/WlmH+x7PJdxKgmQciUgk8xmm1bfhiSlGU3IOot5UXiATppQuMf6q2Gss1pMxZ+yHChQKX38v5CsX9YzDnrQnGuC8KZSMOpAUtJzFUkqG5ClA/Cti0tSJOaf0jeLivz4Xlud86tKlOF5RUkSFAAwCmZBykER1NA1fWhsJSb2z2A4lLbaVADJEISnfYACvuG4GT3zxufZTqEJn5nc0h7OcYbLqUrE6hKjMJnLPT2la1sRhVuuBtsSdzsOtUqd17lltUVIQTm7tBVuco52FE4XFRY2PWn2Cw4ZRkA8ydSedB8d4MlbZU2qHEgqAj2hrl/any8eUYXF7+Cq8qlKn0RTiJq9lz41mOHY9S83gVKR4oBtztR+A4pmPhuKVDL1Z0sdGhTUpqr8IgzzFfFZFoNXRB+dkPJQmMxjlrO9TTilOQkSkfH+1Khg1Murae9ttREeW/kdaZYd6Ba1KlFdmjzfXQ4wrIQmRCTz3o3A8LU/Bg5J1O/OOYpVwxpTqwD7M38uVbkvd01eAALftSJS4/klK9iXtNi0MNBtsf1F+FIGvKaK7L9n+5RK/aNz50NwXAd7iFYlfiI8LY2HM+nPmTT/ABr4QgmibpcF+5CXq5P9hB2kxoFqB4Tgio5lan4dKoRL7s3KQbdTzrRs4fKBTX6I17i75Oxz2cwsqIC1IhK7pMSJbtXeJYdSV2ccUD+sxv1qjhTmW5Me2P8A6z9DTINhwGZAg39K1vC1iT/P8mP5W8jEbOMyKSXFHKNVbgTqRuPjT3GLWUpywodCL1hO0+ISyhZUTFstpk6j0mtNge0CC0FD2lAExcXq/KPTRTi/kNwrYXOab2UPPShOz2CIYfMkn70/ryCgkfACmmFfDgVcJVqJIF9ql2TbC2cRG2JcP/cEr+tVc21Q7FqRdwh8IUQowLfOnjijFovWbfw8rCBaVAfG9aTEIiANTt/es/5LwNxBWcZdJi/K+tE4R8kEyFQIJO87+tA4hBSbnUR9Yqngz5JVNhQKVSCr0hYwpKpF7amrPu/JIgbnXrXzb0HW23rUmsSM0RPSjtdEbFw4cgLAAIIN+UdOVEuqyq9lUdAdqNUm8xv61YHCdf4a5KjnKwJKvFe3L+9WuQU2N+XPrQnEm1FEpurpaKinNkBc9ctQ/g77i9OLTmg6edY7tR9nC3XVv4WTmMlCTBSpRlTiefOOc1vTg0mARbW3zojDOmFBN40j+dKUo0OU6do8k4T2IxxUgFLiSSlGd0gZQIzKOUyRtG9exYBCGVFtJzL0KjaTF6IwhCgM1jNCYvhuR0KCyZJMHW/XeoUePqRMsnP0vQTiHFZgDtpa9CjGOE+H2B7SpuPSoYtp1SvB7RAuTaOdGlvK3lKZURc0dNsVpI6wpJJJCfFvEH386tw3BMOm4QmTr160NhOHlKUhSgpQM2m3rR3eDQa0cV8gt/DKG+ENgqgqudzYdB0qTOGBJJN/2q9j2fF8KX4lxSIi5rmkldEptnmH2q9lgVN4pIg+w5H/AIE/L3VhsO2kmCUpA1UowAOte58fw/e4V1BEgpNv5y1r87qGXM25ohZkH3A/znVSKt8S9CVxtno/BGGiE90oKSNSOfWgOI8VDwCgTkLhaQRzmCr9qzHCEhlrEEYjuQoQE3M5o9lI3jfamXYhpsOozEqSnMoA+yHCAAoW5fGKGOLjyld0HLI20j0DAshtsAWAFIO0GMLig0j1PSmr/FAWQpIiZACo1np76B4bgZlSjJ31NBD0vkzpOyXDcD3aRaKPAqQbqYTFc3ewSIb9nose5SVJ+eWnzTBQ34zbW3KkZRKVgalBI/1JIWn4pA9af9wF4ZJWVBETAMTI5/StbwZ3j4/DMny41kv5Ri8ew3inCopJaHsJVoVTIURy5TzohHDWVpyrbCR//M92fhXxWVvrWlJSiyRI9oiZV9KuQk3rWvRQDMExh2jmDanDGUF1WYhPKmHYVYS/i2QMoV3bqR6Ftcf9qffSZoE2m+tdwGM7nGMPz4Se6c/0uwAT5LCKVljcWHF1JGk400ULC7wDfpR3DccHTAM8qK4vhc6FCkXZpoJU6ZuAIHK5v9KyppqVmhGmhpjmVLIAtzP7da4hKUeH49atadMFRO9DYlufnQfcL7HXFGOWwqHDUqKpMiDvvRTTohJUAYEBQF4rrTuYGDIk+pPIV3FWmdegl9yNNzVRevp8aipyIGsDauI1mdq7tnEXVQPPavnXJTpJqw5bjX+b0PgMGpVjISSTXEr5OjDlSQnpEioYCG1qakkxIPzotYS2rJqefmNIodvB/wD5E3mLAaX5+tQ47Vdkp+zDSyReaHxKiSM2wtRTrRBkzHWhkpzEyNRaalxBTKsNiVJzHnAvyFC8R4qtKwRJCrEdNaOcbA/3qj7tmG87CocdUEmu2HNOglBEgHUR7qodfN4sZt5VNnALUCQcsbT8qHVhSkQASaJogIYxatb1W/jzqbUVg0AIgyD5UK9wzOahx9OiE1ez7DHVPK1+VeUduezLbeMUqIS8JHKdFD5GvWVMELKhypB254P94w0pjO2cw+o9apNtKy3jfqr5PGsRwR5tYygOI2GpF/576ccMwTqlAJaXa5NkgHatLwvgzqspKcvn0rZYLCBtMG53rlmbVDpUjHt8LUAgH8IAG3r600QyEiwHxppjEzsKXuYdQTmIUAdCdKW2yE7KtKqW5erkImo/d71BNI4y7BB3BmooxTs9xPgSqU9UG6B6Ax6Vb3dEdySlKhGZBvI1bJv7jf31e8LJwyU/f+Sj5cOULXsXKwAyhOiqW/dFJUSRE05VE5t+Y3otKELRmSJ5jrW1yoy+NmQxEhacus0C+znccaKwErBEaEHmDpO9abFcNhPeT4Rra4NZXGsT3hSIJkidr/vT4tMB6PRuz/ElYnCJKv8AFRLbo/WixPkoQodDSl7GHDuLzAjMNqU9meLKYcD6vYWAjEgbZbIeHlcHoelbjjXD0OtkwDaQR9KzM2Jq4lzFNMWcAxHes95oFKNj0JH0mju4zmVTHIc+dKeB4qE90QAU6bSJpyiQB1Nv3qqkqosN7Pn20hAGgNqlw7CoAjYG3nQvHlKS3YAzra4q7hIJZBVYmo5eqqJr02T4iEpI+VLnFnYkTTI4cL1350KcEpJ6UTjbOuieBzttqCjeeXzpcrjBBzXMGKeOiUDcigA0CrwpmI69N6CcPZMmMl7hCMKS5ncIFhYc6MQfHMnSBS3FrCSkE7/OiUuyoCpTq0Qxk9dtVxQ2CylAO9ULfvlOmp89qJw4SSALfCiTtkNUiDuFCraTXHGYPtTXwJDhSRpuTaKkpInaaLsgsZcA86n3qQOppW/xQIWRe0ab1Yw8HBO/I1HNXSO4uiSsZCr3HKpu4nwyNfOhi3PtbfyKJXhm122+XOoTZLouVahMU3II51eziQ4hKxvUHjby+VUXJSj9h9UxJhEi3nTNWCPvpdh3PFa4J+ppoHlfz5VGLjWxk7sUYxjKoBUgEj1vTRbckpIlJ2OnSguOY5PdKCiUm90idLz5xQXaDtG7hsFh3kpBU7CT3n4TBuQnoJ1psUraQuV0mIu0OM+7PqaQlSl2KRNglWhUdqLw7pyJKokiTExPTpQaeHYl7M+ptSs1yqIsOQN4Aq/CGRFLmkvYcvuEEV3DPlCgobfHpX2Wo0slpNUMZCHLGW1jMj9PNJ8jb3UQV5SFAgetKFZiISfEkymbA2ug/wCob7GKn3RdblsjyNiNikjmDW74+ZZY779zHzY3jlQRxDiwWkpBFwQqN6zik8o6A0S80ESMlxrBig1MNEEnvEn9CqvxVdFZu+zmE4qMK4e8nunLGLwdtdUnStTwTiamow7oUlpf+AtWgn/lE/8Ar7uVef8AF+B9634XlEg2zJHpccqcdnu1KVM/dOIJUVCyVpEpWkeybaK/aoy4+atEwdD/AItw1aFkix2NNuFY/M0nMDmT4T+/rWewvaxIWMO8vNs24oEEjZLk2zcjv503U0UmU+6srJjcWXoTUkPHUhyCSYG1cxDwQCANrCgcJipAk+IagVZikFRzWIG1Jb1oakcbxs/y1MW3rAH40ow6QQSueSRRZcB02roM6SDUJ5WmZnflFQUyI1gnl51UysgGTH7V0+LWjsGgbG8PUMq7qE36R9KkHybi/wBKYNAk6nSh8S4ACNJOw+NC0EmBPPEeKbmpM8Sg399VOshRhEmfh511OBVEKilU70Hqg5zGFQn5UJi1SgkKgirW8FIhPht/NajicGpKYiaZTfYGvYjw7GJdTlMSBra9V4VBEibiY99U4Hh5Dk2T5GnpUkpsL7nnXQjfZMnXQkfxKhqd6Z4LEpUmDrsfpQruFSpQCrDnUmmcpy8tL7RaupqVkNqjPcD4+pvwKEonbUTT7E8aZCCrOPL+1ZPB4FSz+UelFu8PAiKxIOcVXsa2THBysPwGPQtSUp2vTbvBJvprfpWYQgIUknWdqdM4gQSNdqsY5tKhGSKsrfYzqIuoFWblCeUDX11phxdtKU4UueJLa7+GfEUFKTHQmoYNub2o5lsrVBuE3HppVnH1+RE+yvEcXQj8xUdEhJBMD9UAbUjT2fJUpZXBWScqU+FM3gb054jlVcbAj6VBpznH+9S5pypkJNK0ZzFsltRSo+R5jnVSRNNO0AQspSkyoXPlS2Mo60qSSehydqz5VDPrWglxEn/MQPxD86f1jcfiA5i9jjlUh2LiphkljlyiBPGskeLFWKxRXKkmc0FJ1mq8LjpF7E1ZxDBEEuMid3GhvzW313Kd9RQvDicSVFkBSU/jJAk8oNzGnpXpcGeGaFx/cw8uKWKVMMbN4FKuOLJISmypidBbW/lRTmcWJAk6R9amxgC4oAmehHxqwtbFDJWRbYTkEEAEG9G8H4p938L2ZxnQKF1t9DutI56jrSBta0EEi1MU4gG4pc8al2FGbRvf+GIcQHGVpUlQsQQfjSniq3WtpG8fzSs1gMe6wvPh15JPiQboV5jn1EGtdw3tgw+Mr6e4WbeIygnovQeRg1n5fH1v+5bx5/k5g3goTzG9XtLhQAnzqPEuzRPiaUU3kZTrv7qgh5QBziDNVpRa7LCkmEvLItyqrCYsqnYDSoqcBEVFp4RAgxy2pV7GVoZtq5Gq8alKoG87VRhcytBbrU1tKB1tRewPuW4fDIbUQnnr1qeJxALgRtraB/LV1psdTzoVbYCwRRPogJdby2v/AGtvVodCoB0qh5/MmhWFRI1qG6ZK6CHWwCcpt+9cccyoBBEzcGaoxT8JoNjEFaoOgqOVOjqsZNupVM+6uDCxMbEgx0MVdhcOBbpY+6oPY7JKZinJa2Lb+AVvB5RECqHMNTdSBQrjdZUsSRoLI2Z/EMeIa6+dE4XCq8qYJZEz9KvBFBGKJcwLPk8PrRuGxsSOYr4xVb0UXW0we+zmKcOUc+XShFqSmIVPz8q7iXQPUfKlj+JFBJ7DitEsTiImBrqZperFSSN6m47tVbTNzPyqE3YVJIgt69VrXUlpoc1NkUWA3oXE4BWcusEIcPtpNkOef5V/q3350Sk9KuQaLFkljlyiwMkI5I8ZI7hO5fTBBStMBaFWUk9em86GqHMGplR1j3zUsRhUuESSlafZcRZSZ2nQp/SbVW7j3GxlxEFOgeSPD0zjVs/DrW94/mxy6lpmRm8aWPraL8OpsiHAekUs4u6lkBTaFuXveIG5O5FGowZJJSoHlfWeVfIcgkKBB6VoplQCY4s2sSIvoZMWr5TSlzmUAIslAgesyTU3OBoVmLaYWbxPhJ28j1odtxQTcEfG9xqKLXsR+TrPF8fglD7u8FI/ynRKY6Rp6RWl4H9rDOIUGsTh1tOmboHeJtqeY+NZnH4sJbKyJgDnqTA9JigU9nn+8S6EpQsER47gb6CNKXLDCXeg4ya6PXMMjDYgSy6lXRJuPMG4qC+zhQCUkk9f7Vg8Tw+SCMpUN/ZV6Gu4XtRiWVZQ+sckuwseQJv7jVWXi31THryGuzaYRl9BVMwdLaVY/iinX9qTYf7QHx/itNL6pUpB9xkfGjkdumFf4jDqesJWPgZ+FV5eO17Mas6Yxw3Eha/uqCnEk2P9qg12twCh7eX/AFNrH0qY41w8n/HZBndQB+NA8TC+rErW5JFwANa6t5CbgifMVb98wBuHsOf+ok/Wpji2CT/zmB/8k1Cgvk76iEOJ4oAq5kVZgMQDKhTLE8e4cfadaPlf5CgTx/h6ZypcX/obVHvMCo+g27X8E/WjQwwuJzaa7CqjwSVqUtZM/hEAD1pWe3KAP6OFPm4pKPgJNK8V2txbhsW2uiEyfeuflViPjyfaEyzx9jbGq3EzY1capc1PpWNJGmmQCKiRVgqt7SgapBEHrpMb1S3tryr7En+etVYQyT5mkt+oZWinGgqiIFKsUmPOmyt6W43U0Pew0wJt46E3+lSC71Wz+L+c6mdaNEMtCgaiWgakjSun6CjoAp7mKjl9KJGv85VBVQ4nJlaBRLZ9x160ODc1emoWjmCf8J7slWHUGybltQls+mqPNPur7/i6QQMS33KtAqZbPksW9DBo1r+fGr0oBMEAgi4NwfOr2HzJwpdoqZfGhPa0LDiEuJ8ElBMZk2nqDy1qD2DRYDQfzSknBjlxT7afCgaIFkjyAsKeit7HPkrMiSp0J+IYfMe5SbCFOyLZdUp9SL9BRyX8uk/MUJhBLmIJue8Ak8gkQPK5pxgUDkNac2DQO48RCiJofGYRLqII16UxxqRJ/m9W4IWqL1ZPuY5jEuMO928rMk+wVbfpV+9O2lgi0jfSR76l2zw6SkEpSTlNyBSngKz3KLnf5mjq42Qwx00KpvXej8Vr/OlDrNlVyIKRhElBSjwqnMItJ69DUmeIIkhQyrT+be2v85UJwVZ7wXPtH513tcPAk792b7686n7Erbo+xnHWj/THjVySYvtEXp2zjUhtKQkCBe5N/W9ZXsy0nuyYEzrAmmgNc0TJU6D1O5j9KqUozdQA5VSs/KgsXv6VyQ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8132" name="AutoShape 4" descr="data:image/jpeg;base64,/9j/4AAQSkZJRgABAQAAAQABAAD/2wCEAAkGBhMSEBQUExQVFBUWFxgaGBgUFxgYHBoYGBcXGBgYGhwXHCYeHBwjHRcXHy8gJCcpLCwsFx4xNTAqNSYsLCkBCQoKDgwOGg8PGiwkHyQsLCwsLCwpLCwsLCwsLCwsLCwsLCwsLCwsLCwsLCwsLCwsLCksLCwsLCwsLCksLCwsLP/AABEIALoBDwMBIgACEQEDEQH/xAAcAAACAwEBAQEAAAAAAAAAAAAEBQIDBgEHAAj/xABCEAABAwIEAwUFBwIEBgIDAAABAgMRACEEEjFBBVFhBhMicYEykaGxwQcUQlJi0fAj4TNTcvEVQ4OSorKCsyQ0Y//EABoBAAIDAQEAAAAAAAAAAAAAAAIDAQQFAAb/xAAsEQACAgICAQMDAwQDAAAAAAAAAQIRAyESMQQiQVETYXFCgbEykaHRBSNS/9oADAMBAAIRAxEAPwD1Fq4kaVYHK8n7L8UxWH4mcMvMEOPOJWgknIVFakOIn8MxPRQ5VqV8afZxJbWmUbKHnFZyyNaouvHs2ia6pANUMOZgDRaRT1sUQRXVJqwN10prqJA8Zh87S0ncGvMsLxFtaloAFlHTob16zkrytns2WXnlBdlLWQIiJUd6U7Uh+OuLsIS8hIifQR8aC4jjknM0lQCjHi5CuK4D4iorVepDhKc03J0J6crV0snsMjFXZTxPiH9FKJzEGfEbm3TzobBvPkyEn6fGnDPDki+UTz3phh2AKTJ2GmooBcRiHEhJgCLyf2pzwdK20JR4YAAEV8hPKguMdpkYUZEJLrx/CnRE7rP01rsWGU51BWwcmdRh6tIJ44tCUFbywhPx8hzPlXn2L7SpBytJWE/mURmPkPw/E1HiK8Q873joKztmUIT5AaVW/wAEJIUtUToECPjrW/4//HQh6sm3/gyMvmzl6Y6X+SrC4ZYdW4rVUQJJgUchJJEmhEshOi1wZ9szpprRDiyRfKk6eA2MDXpWiyj9wjEJXEDwjdQ+nWgcgTECY51Bsu7nMORqrGYRxVwAoTJAmfS8UNElfEHUqSoKUADYiQKlgVrLSSvW4FoBSD4ekxQmVkKCFJhZHslPi9BEmn/D+x+PfACGy23sX1ZYHRN1fAUMpqPbDUW+gRtIJ1Hvqz7wNVH3/wB60nC/sfSk538QVK3DSQge9Un5VpcD2IwTRBDIWebhLh/8yaRLyUug/oM84YxiCRkBWf0Aq+VPEYXEuNFDbL9xdQbKfdmi1bLiXaNnCENNt948RKWWgAY5rOiE9TQSeHYrF+LFrIR/kNEpQB+o6uHzt0qtk8/jpK2WMfg8lyk6Xz/oxSQ5IR3anFixDZSsg/qykgHzNHN9j8W9llsIAIMrWAbdEg16VhcGhtIShISANAAB7hargKTLzMz96/CGx8fBH9N/l/6PPUfZ08SSt5AufZSTvpJN/dVyfs5UP+cP+z+9b7u673dKefK/1sZxxr9C/sYF37PXAJC0E+qfkTSniHY/EBJCmwsfpg/3r1Tu673VHHys8f1X+QHiwy7j/bR4rgkuMKykW/KsadAau43xVTbGZpEKkTIKhG9h1ivWMfwhp5JS4kKB5j67Vi8d2ByE5HnEIVpKQ6E30KT4vcauQ85N/wDYq/grz8P3xu/s+zX4LEF/AtuqA7zuwZi8gXE+YoTG8IaxfdvXzAXgxfqKK7MpnBNpVbMk/Gal2ewCmUuIWcxzyDzEWNefUnLj+DRa43QdhWcoAo5tNVtoolNW4iWRipZalFdy0QNleWsViE+NXVR+dbdVgTWImZPMk/E0jJpjse0wVxFVFuicQ4lCCtZypG5+AoXD45pzLlN1aA6+vKktlhImlNXIbpevjTSXu5JIMgZvw5j+Gfh50Fx3jmVXctmD+NQ2/SOvPlRYscssuMewMk1jjykEcW47lPdtEFU+JXLoOvWkBKioqME18cLAlJHlvXGQqYNem8fBHDGl+7MPNmlldsuaxKSCFzcHQ77G3yodwrBvcbTXThRMc9fOpJHgANyP4KsiBIXYCircn50EhtallQty8qbYxgASTAFyTtTrs52LexYCzLDP5iPGsfoB0Bn2j6CgnNQWxkU5dGcwaHkwlCO9Wo2bRKlX36DzgVteE/Z7iHYViV9wn/LbIUv1WbJ9J862vB+BMYRGVlATPtKN1KPNSjcmmQTKSd5iPnVDJ5DZahhXuKOFdncNhv8ACaSFbrPiWfNSpNMCqf7V84QIB1Og+VEttgJEa7z8qq87H8aBAOhpJ2i4osLRh8NH3hwSSbpab0Lqhz2SNz5VosZiUNtLcWbISpRjWwmB1P1rN9mcAoJU89d9851/p/KgfpSIAFIyTZYxQVOT6X8hfBuzreHTCZUtV1uKMrWo7qP8imqUxUCYFDLxN7UlyUSXc3bDgoVIEUkc4kZyoSVr5DQf6joPn0rrbWJVcrCByQmf/JX7CgWVvpBfSrt0PAmplNIVcGUdXXj5OKT/AOsVA8DWPZxGIT/1VH4Kmi5S+DuEf/RoiK7FZwoxqLoxKVxs80kz6t5T86+T2sdZ/wD2sMoD/Mw5LqfMpICx6A0SyfJH0W/6dmhIqp1u1RwHEmcQjOy4lxPNBmOhGoPQ1YujTTFbTAcDw4tQMxUAAL/2owKGbzqxxNDKMEVSa4KkOvk7YwbFxRCRQOHeo5Cqs42mJmqLAK+ipJr6nibAuMP5GVHeIHmbVkUC3KOdHdseMgEIBHh8SvPQD51j28O/ijaQ3zNgf3FUpzuTZfw43xK+MYzv1wP8NGnU7q/as4OJZ3MrWbKkn+oLCeYPT51ukcAbQn+soKG40Hl1rO8X4ehlzKyCQ6RkGsTbKmdht50EWn+S2vj2FDqT3qSkyUAm+k7KPMz8alhGCEZjdRuZ5zNajB/Z4+IzvoSFA5wlEqE8lExMW0pxguxGGaACmi4YgqcOafQ2Hur0Pi44YIb7ff8AowfKySzzv2XR5e5xdbS5EaXTrIp3JUgKTaRImt7xHsRgsQgpLSUkiy0WUOoNefYngv3N9eGDhdygLBNon8JGk71djOM+uynKHFWAHiJCiFH5Va7x9ptIBUConzPQCNdqBd7NmCoqsokkn3nWtl9mv2foSfvjwJEywhQ2/wAwjmfwj1qcmSMFZEcfJjDsx2KzlL+KTAsW2DtuFOc1ck6DzrbdBUlqk1LDjU8tjWVPI29l6EEloodwMquTHLrRCQAIrjom4NUhdppO2NLfuwKgo7aR/OtVP44JMSK5iVkCBc7Ug4thycuTN3ilAQTY+VKm2loZBW9lnalwllDYkd660k+WcFXwFNEKgVlON9qUnFdwUk/digz+ZQRJ8h4vO1Fp7XJKYLZE7gg1WlNKTLXB8Fobu4iTQq8y1ZE2/MobA6AdT8KAa4shWhM8iKYcEfQlPjUApRkydzSE+UthVxVjLBYNKBCR/vzotKag26DcEHyq3NarceirJtvZA618QasSmuxU0CVFFfLQDrVhFcUK4kzvEeyyCsusqUw9/mNWJ/1jRY6EVSx2wVhz3ePSG/yvoB7pf+oatq6Gx2NabJQ+JwaViFAEHnQOL7Q5ZFLU9/yFLPWg3nK4cVSnj/G28M0p11QSkc+fIcz0pM6BQyRiDmjypvhsSIrxtj7RXsWvLhMK4oTAWohKRfVR5b61oeEcDxST3r2KUpZN0NmEDmJPLyoLlj70GsfPo9LcxyUi5pc/xUrkIt1P0pdhVI1GZw85kD1Nh6VY4JBkgdEn5nU10s0pIKOCKewA4JlCipcrcJn8x9w0rj+KURYBI95j5D4189FjoBsDE+ca0A7i0FJMm3oPjSL9i2o+5x6IlR9Tc+k1VgMQhTyZGbu5Uk/qIyk9LVn+L8eQFEyVToE6eU6Ub2Rd/rS833ZPsKBJB/SeutqveNhm5KSXQjyckIwcW+zbtY3mDRKHAbigUqGxFWFForaMMufMXBvy51h+1nCkNP8A3oZv6yghwfhBSklKukxFOuILcaSSlR8PO9Y/iPHHS0pBzOFS0lCSBdeYZU+RMCrOKLXqEZJewx4JwH77icqh/QZIU7yUowUNeX4j0gb16UpM2FuVCdnuEpwmGQ0AM11OEbuKuo+U2HQCj230lBymdjVLJk5O2WscOKoqwqI1vVmWLxUGwrf96+ccjSktpjkmdi8aX2qLsIzKtytQqUqKpmI3ohwJICDcnaYoN0EVYXFZlExYAX6mq3sRLrZSJyKBUTygggdb1biUACEWmJihmrkCco3/AN6Bp1TJ12YXtHi+/wAc8oNpQU+A5YJUU2ClFNiq8RsBQKGtE79eW4pTgXYBIJhSlGVTm9om/WT8BRK+K5bq6/3rNk3Js1kuKSH2HxETapu8QyjSs4zxtKpgkVW72iAsPjQ0+iaN32WxpUtYt7INp2PXzrUIctXnHZDGukuO3hSQlBOhvJIG+gFaAcULUFxcgmI6nlHypkZ8FTK2XG5SbRrkuVKkeF4kFaE21mxpi3jKsLImVnFoLrk1SHaklc0SlYNFoqNfA1KKOyDzrFfaCwmzR75RsA3cT1VoBSDGpGKUHsaQoIuloH+mnqfzHqaUt4c50oaCUD864CRzhI1PnFHIU2yoiFPL/OuIB/SBYVnu10zVWKK9hiOKnwhlAQmwBPhSBOyd/QU6wWKQDKlFxVpBgJ84H1msXicdKo9oqIMTJ9KJQshMrMAc7n1qFjsJtI9KTxdBEyMoG2g+gpXxTtuw0Cqc8bJvflOnzrAQt8ypSu7ToJsetULHfOhpPspuqNzyp0fGV+pleU3Wl+DWI7VO4gZ+7DY2BJUY57D4UtxvEFKsTVzzeRMUlxLpJgan4daOEIt2kFJ8VQX2f4ecTjWm/wAIUCfJNz8q2XFsMpC1BB1JFufMdR9KD+zrh4Q8VckGPh+9ariWGCgVRB1FaviVVmR5bblXwAYXHhEJfgbBz8Kj1/KT7qYBTWQnOnKmSSFAwKUh3Msg7iKIVwZgAS2mRoQAKuOKKakxXw7j4xK3UMtKSptQCu9sIIkK5wRUOHcKS5xJkHxd0FPq5BU5GxHmpR/+NW4nBlt/vWSlJIyrzzkVyC4uCNjtRHZNzu3cY66EhWdtoZCSIQgKMSJ9pw1GZ1HR0NyNcp9JVlkSdq41hAlJCNyTPU0twLoddK4jKLep1pshd4EGs9uy6tEloEQVEGNarewoUIJNtwYofiTkXI6W50SkQEgAzQe7Qf3PlKCEgWioKMetC4xy4ToZmguKY11MEeJIH+/yqOVI5RsJeJseenx/ag+JYgpHhvlqTPFELQgCBa3WuvYaQRQva0EtPYj472TbfVnbsVAE5OZG/WlmH+x7PJdxKgmQciUgk8xmm1bfhiSlGU3IOot5UXiATppQuMf6q2Gss1pMxZ+yHChQKX38v5CsX9YzDnrQnGuC8KZSMOpAUtJzFUkqG5ClA/Cti0tSJOaf0jeLivz4Xlud86tKlOF5RUkSFAAwCmZBykER1NA1fWhsJSb2z2A4lLbaVADJEISnfYACvuG4GT3zxufZTqEJn5nc0h7OcYbLqUrE6hKjMJnLPT2la1sRhVuuBtsSdzsOtUqd17lltUVIQTm7tBVuco52FE4XFRY2PWn2Cw4ZRkA8ydSedB8d4MlbZU2qHEgqAj2hrl/any8eUYXF7+Cq8qlKn0RTiJq9lz41mOHY9S83gVKR4oBtztR+A4pmPhuKVDL1Z0sdGhTUpqr8IgzzFfFZFoNXRB+dkPJQmMxjlrO9TTilOQkSkfH+1Khg1Murae9ttREeW/kdaZYd6Ba1KlFdmjzfXQ4wrIQmRCTz3o3A8LU/Bg5J1O/OOYpVwxpTqwD7M38uVbkvd01eAALftSJS4/klK9iXtNi0MNBtsf1F+FIGvKaK7L9n+5RK/aNz50NwXAd7iFYlfiI8LY2HM+nPmTT/ABr4QgmibpcF+5CXq5P9hB2kxoFqB4Tgio5lan4dKoRL7s3KQbdTzrRs4fKBTX6I17i75Oxz2cwsqIC1IhK7pMSJbtXeJYdSV2ccUD+sxv1qjhTmW5Me2P8A6z9DTINhwGZAg39K1vC1iT/P8mP5W8jEbOMyKSXFHKNVbgTqRuPjT3GLWUpywodCL1hO0+ISyhZUTFstpk6j0mtNge0CC0FD2lAExcXq/KPTRTi/kNwrYXOab2UPPShOz2CIYfMkn70/ryCgkfACmmFfDgVcJVqJIF9ql2TbC2cRG2JcP/cEr+tVc21Q7FqRdwh8IUQowLfOnjijFovWbfw8rCBaVAfG9aTEIiANTt/es/5LwNxBWcZdJi/K+tE4R8kEyFQIJO87+tA4hBSbnUR9Yqngz5JVNhQKVSCr0hYwpKpF7amrPu/JIgbnXrXzb0HW23rUmsSM0RPSjtdEbFw4cgLAAIIN+UdOVEuqyq9lUdAdqNUm8xv61YHCdf4a5KjnKwJKvFe3L+9WuQU2N+XPrQnEm1FEpurpaKinNkBc9ctQ/g77i9OLTmg6edY7tR9nC3XVv4WTmMlCTBSpRlTiefOOc1vTg0mARbW3zojDOmFBN40j+dKUo0OU6do8k4T2IxxUgFLiSSlGd0gZQIzKOUyRtG9exYBCGVFtJzL0KjaTF6IwhCgM1jNCYvhuR0KCyZJMHW/XeoUePqRMsnP0vQTiHFZgDtpa9CjGOE+H2B7SpuPSoYtp1SvB7RAuTaOdGlvK3lKZURc0dNsVpI6wpJJJCfFvEH386tw3BMOm4QmTr160NhOHlKUhSgpQM2m3rR3eDQa0cV8gt/DKG+ENgqgqudzYdB0qTOGBJJN/2q9j2fF8KX4lxSIi5rmkldEptnmH2q9lgVN4pIg+w5H/AIE/L3VhsO2kmCUpA1UowAOte58fw/e4V1BEgpNv5y1r87qGXM25ohZkH3A/znVSKt8S9CVxtno/BGGiE90oKSNSOfWgOI8VDwCgTkLhaQRzmCr9qzHCEhlrEEYjuQoQE3M5o9lI3jfamXYhpsOozEqSnMoA+yHCAAoW5fGKGOLjyld0HLI20j0DAshtsAWAFIO0GMLig0j1PSmr/FAWQpIiZACo1np76B4bgZlSjJ31NBD0vkzpOyXDcD3aRaKPAqQbqYTFc3ewSIb9nose5SVJ+eWnzTBQ34zbW3KkZRKVgalBI/1JIWn4pA9af9wF4ZJWVBETAMTI5/StbwZ3j4/DMny41kv5Ri8ew3inCopJaHsJVoVTIURy5TzohHDWVpyrbCR//M92fhXxWVvrWlJSiyRI9oiZV9KuQk3rWvRQDMExh2jmDanDGUF1WYhPKmHYVYS/i2QMoV3bqR6Ftcf9qffSZoE2m+tdwGM7nGMPz4Se6c/0uwAT5LCKVljcWHF1JGk400ULC7wDfpR3DccHTAM8qK4vhc6FCkXZpoJU6ZuAIHK5v9KyppqVmhGmhpjmVLIAtzP7da4hKUeH49atadMFRO9DYlufnQfcL7HXFGOWwqHDUqKpMiDvvRTTohJUAYEBQF4rrTuYGDIk+pPIV3FWmdegl9yNNzVRevp8aipyIGsDauI1mdq7tnEXVQPPavnXJTpJqw5bjX+b0PgMGpVjISSTXEr5OjDlSQnpEioYCG1qakkxIPzotYS2rJqefmNIodvB/wD5E3mLAaX5+tQ47Vdkp+zDSyReaHxKiSM2wtRTrRBkzHWhkpzEyNRaalxBTKsNiVJzHnAvyFC8R4qtKwRJCrEdNaOcbA/3qj7tmG87CocdUEmu2HNOglBEgHUR7qodfN4sZt5VNnALUCQcsbT8qHVhSkQASaJogIYxatb1W/jzqbUVg0AIgyD5UK9wzOahx9OiE1ez7DHVPK1+VeUduezLbeMUqIS8JHKdFD5GvWVMELKhypB254P94w0pjO2cw+o9apNtKy3jfqr5PGsRwR5tYygOI2GpF/576ccMwTqlAJaXa5NkgHatLwvgzqspKcvn0rZYLCBtMG53rlmbVDpUjHt8LUAgH8IAG3r600QyEiwHxppjEzsKXuYdQTmIUAdCdKW2yE7KtKqW5erkImo/d71BNI4y7BB3BmooxTs9xPgSqU9UG6B6Ax6Vb3dEdySlKhGZBvI1bJv7jf31e8LJwyU/f+Sj5cOULXsXKwAyhOiqW/dFJUSRE05VE5t+Y3otKELRmSJ5jrW1yoy+NmQxEhacus0C+znccaKwErBEaEHmDpO9abFcNhPeT4Rra4NZXGsT3hSIJkidr/vT4tMB6PRuz/ElYnCJKv8AFRLbo/WixPkoQodDSl7GHDuLzAjMNqU9meLKYcD6vYWAjEgbZbIeHlcHoelbjjXD0OtkwDaQR9KzM2Jq4lzFNMWcAxHes95oFKNj0JH0mju4zmVTHIc+dKeB4qE90QAU6bSJpyiQB1Nv3qqkqosN7Pn20hAGgNqlw7CoAjYG3nQvHlKS3YAzra4q7hIJZBVYmo5eqqJr02T4iEpI+VLnFnYkTTI4cL1350KcEpJ6UTjbOuieBzttqCjeeXzpcrjBBzXMGKeOiUDcigA0CrwpmI69N6CcPZMmMl7hCMKS5ncIFhYc6MQfHMnSBS3FrCSkE7/OiUuyoCpTq0Qxk9dtVxQ2CylAO9ULfvlOmp89qJw4SSALfCiTtkNUiDuFCraTXHGYPtTXwJDhSRpuTaKkpInaaLsgsZcA86n3qQOppW/xQIWRe0ab1Yw8HBO/I1HNXSO4uiSsZCr3HKpu4nwyNfOhi3PtbfyKJXhm122+XOoTZLouVahMU3II51eziQ4hKxvUHjby+VUXJSj9h9UxJhEi3nTNWCPvpdh3PFa4J+ppoHlfz5VGLjWxk7sUYxjKoBUgEj1vTRbckpIlJ2OnSguOY5PdKCiUm90idLz5xQXaDtG7hsFh3kpBU7CT3n4TBuQnoJ1psUraQuV0mIu0OM+7PqaQlSl2KRNglWhUdqLw7pyJKokiTExPTpQaeHYl7M+ptSs1yqIsOQN4Aq/CGRFLmkvYcvuEEV3DPlCgobfHpX2Wo0slpNUMZCHLGW1jMj9PNJ8jb3UQV5SFAgetKFZiISfEkymbA2ug/wCob7GKn3RdblsjyNiNikjmDW74+ZZY779zHzY3jlQRxDiwWkpBFwQqN6zik8o6A0S80ESMlxrBig1MNEEnvEn9CqvxVdFZu+zmE4qMK4e8nunLGLwdtdUnStTwTiamow7oUlpf+AtWgn/lE/8Ar7uVef8AF+B9634XlEg2zJHpccqcdnu1KVM/dOIJUVCyVpEpWkeybaK/aoy4+atEwdD/AItw1aFkix2NNuFY/M0nMDmT4T+/rWewvaxIWMO8vNs24oEEjZLk2zcjv503U0UmU+6srJjcWXoTUkPHUhyCSYG1cxDwQCANrCgcJipAk+IagVZikFRzWIG1Jb1oakcbxs/y1MW3rAH40ow6QQSueSRRZcB02roM6SDUJ5WmZnflFQUyI1gnl51UysgGTH7V0+LWjsGgbG8PUMq7qE36R9KkHybi/wBKYNAk6nSh8S4ACNJOw+NC0EmBPPEeKbmpM8Sg399VOshRhEmfh511OBVEKilU70Hqg5zGFQn5UJi1SgkKgirW8FIhPht/NajicGpKYiaZTfYGvYjw7GJdTlMSBra9V4VBEibiY99U4Hh5Dk2T5GnpUkpsL7nnXQjfZMnXQkfxKhqd6Z4LEpUmDrsfpQruFSpQCrDnUmmcpy8tL7RaupqVkNqjPcD4+pvwKEonbUTT7E8aZCCrOPL+1ZPB4FSz+UelFu8PAiKxIOcVXsa2THBysPwGPQtSUp2vTbvBJvprfpWYQgIUknWdqdM4gQSNdqsY5tKhGSKsrfYzqIuoFWblCeUDX11phxdtKU4UueJLa7+GfEUFKTHQmoYNub2o5lsrVBuE3HppVnH1+RE+yvEcXQj8xUdEhJBMD9UAbUjT2fJUpZXBWScqU+FM3gb054jlVcbAj6VBpznH+9S5pypkJNK0ZzFsltRSo+R5jnVSRNNO0AQspSkyoXPlS2Mo60qSSehydqz5VDPrWglxEn/MQPxD86f1jcfiA5i9jjlUh2LiphkljlyiBPGskeLFWKxRXKkmc0FJ1mq8LjpF7E1ZxDBEEuMid3GhvzW313Kd9RQvDicSVFkBSU/jJAk8oNzGnpXpcGeGaFx/cw8uKWKVMMbN4FKuOLJISmypidBbW/lRTmcWJAk6R9amxgC4oAmehHxqwtbFDJWRbYTkEEAEG9G8H4p938L2ZxnQKF1t9DutI56jrSBta0EEi1MU4gG4pc8al2FGbRvf+GIcQHGVpUlQsQQfjSniq3WtpG8fzSs1gMe6wvPh15JPiQboV5jn1EGtdw3tgw+Mr6e4WbeIygnovQeRg1n5fH1v+5bx5/k5g3goTzG9XtLhQAnzqPEuzRPiaUU3kZTrv7qgh5QBziDNVpRa7LCkmEvLItyqrCYsqnYDSoqcBEVFp4RAgxy2pV7GVoZtq5Gq8alKoG87VRhcytBbrU1tKB1tRewPuW4fDIbUQnnr1qeJxALgRtraB/LV1psdTzoVbYCwRRPogJdby2v/AGtvVodCoB0qh5/MmhWFRI1qG6ZK6CHWwCcpt+9cccyoBBEzcGaoxT8JoNjEFaoOgqOVOjqsZNupVM+6uDCxMbEgx0MVdhcOBbpY+6oPY7JKZinJa2Lb+AVvB5RECqHMNTdSBQrjdZUsSRoLI2Z/EMeIa6+dE4XCq8qYJZEz9KvBFBGKJcwLPk8PrRuGxsSOYr4xVb0UXW0we+zmKcOUc+XShFqSmIVPz8q7iXQPUfKlj+JFBJ7DitEsTiImBrqZperFSSN6m47tVbTNzPyqE3YVJIgt69VrXUlpoc1NkUWA3oXE4BWcusEIcPtpNkOef5V/q3350Sk9KuQaLFkljlyiwMkI5I8ZI7hO5fTBBStMBaFWUk9em86GqHMGplR1j3zUsRhUuESSlafZcRZSZ2nQp/SbVW7j3GxlxEFOgeSPD0zjVs/DrW94/mxy6lpmRm8aWPraL8OpsiHAekUs4u6lkBTaFuXveIG5O5FGowZJJSoHlfWeVfIcgkKBB6VoplQCY4s2sSIvoZMWr5TSlzmUAIslAgesyTU3OBoVmLaYWbxPhJ28j1odtxQTcEfG9xqKLXsR+TrPF8fglD7u8FI/ynRKY6Rp6RWl4H9rDOIUGsTh1tOmboHeJtqeY+NZnH4sJbKyJgDnqTA9JigU9nn+8S6EpQsER47gb6CNKXLDCXeg4ya6PXMMjDYgSy6lXRJuPMG4qC+zhQCUkk9f7Vg8Tw+SCMpUN/ZV6Gu4XtRiWVZQ+sckuwseQJv7jVWXi31THryGuzaYRl9BVMwdLaVY/iinX9qTYf7QHx/itNL6pUpB9xkfGjkdumFf4jDqesJWPgZ+FV5eO17Mas6Yxw3Eha/uqCnEk2P9qg12twCh7eX/AFNrH0qY41w8n/HZBndQB+NA8TC+rErW5JFwANa6t5CbgifMVb98wBuHsOf+ok/Wpji2CT/zmB/8k1Cgvk76iEOJ4oAq5kVZgMQDKhTLE8e4cfadaPlf5CgTx/h6ZypcX/obVHvMCo+g27X8E/WjQwwuJzaa7CqjwSVqUtZM/hEAD1pWe3KAP6OFPm4pKPgJNK8V2txbhsW2uiEyfeuflViPjyfaEyzx9jbGq3EzY1capc1PpWNJGmmQCKiRVgqt7SgapBEHrpMb1S3tryr7En+etVYQyT5mkt+oZWinGgqiIFKsUmPOmyt6W43U0Pew0wJt46E3+lSC71Wz+L+c6mdaNEMtCgaiWgakjSun6CjoAp7mKjl9KJGv85VBVQ4nJlaBRLZ9x160ODc1emoWjmCf8J7slWHUGybltQls+mqPNPur7/i6QQMS33KtAqZbPksW9DBo1r+fGr0oBMEAgi4NwfOr2HzJwpdoqZfGhPa0LDiEuJ8ElBMZk2nqDy1qD2DRYDQfzSknBjlxT7afCgaIFkjyAsKeit7HPkrMiSp0J+IYfMe5SbCFOyLZdUp9SL9BRyX8uk/MUJhBLmIJue8Ak8gkQPK5pxgUDkNac2DQO48RCiJofGYRLqII16UxxqRJ/m9W4IWqL1ZPuY5jEuMO928rMk+wVbfpV+9O2lgi0jfSR76l2zw6SkEpSTlNyBSngKz3KLnf5mjq42Qwx00KpvXej8Vr/OlDrNlVyIKRhElBSjwqnMItJ69DUmeIIkhQyrT+be2v85UJwVZ7wXPtH513tcPAk792b7686n7Erbo+xnHWj/THjVySYvtEXp2zjUhtKQkCBe5N/W9ZXsy0nuyYEzrAmmgNc0TJU6D1O5j9KqUozdQA5VSs/KgsXv6VyQ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8134" name="AutoShape 6" descr="data:image/jpeg;base64,/9j/4AAQSkZJRgABAQAAAQABAAD/2wCEAAkGBhMSEBQUExQVFBUWFxgaGBgUFxgYHBoYGBcXGBgYGhwXHCYeHBwjHRcXHy8gJCcpLCwsFx4xNTAqNSYsLCkBCQoKDgwOGg8PGiwkHyQsLCwsLCwpLCwsLCwsLCwsLCwsLCwsLCwsLCwsLCwsLCwsLCksLCwsLCwsLCksLCwsLP/AABEIALoBDwMBIgACEQEDEQH/xAAcAAACAwEBAQEAAAAAAAAAAAAEBQIDBgEHAAj/xABCEAABAwIEAwUFBwIEBgIDAAABAgMRACEEEjFBBVFhBhMicYEykaGxwQcUQlJi0fAj4TNTcvEVQ4OSorKCsyQ0Y//EABoBAAIDAQEAAAAAAAAAAAAAAAIDAQQFAAb/xAAsEQACAgICAQMDAwQDAAAAAAAAAQIRAyESMQQiQVETYXFCgbEykaHRBSNS/9oADAMBAAIRAxEAPwD1Fq4kaVYHK8n7L8UxWH4mcMvMEOPOJWgknIVFakOIn8MxPRQ5VqV8afZxJbWmUbKHnFZyyNaouvHs2ia6pANUMOZgDRaRT1sUQRXVJqwN10prqJA8Zh87S0ncGvMsLxFtaloAFlHTob16zkrytns2WXnlBdlLWQIiJUd6U7Uh+OuLsIS8hIifQR8aC4jjknM0lQCjHi5CuK4D4iorVepDhKc03J0J6crV0snsMjFXZTxPiH9FKJzEGfEbm3TzobBvPkyEn6fGnDPDki+UTz3phh2AKTJ2GmooBcRiHEhJgCLyf2pzwdK20JR4YAAEV8hPKguMdpkYUZEJLrx/CnRE7rP01rsWGU51BWwcmdRh6tIJ44tCUFbywhPx8hzPlXn2L7SpBytJWE/mURmPkPw/E1HiK8Q873joKztmUIT5AaVW/wAEJIUtUToECPjrW/4//HQh6sm3/gyMvmzl6Y6X+SrC4ZYdW4rVUQJJgUchJJEmhEshOi1wZ9szpprRDiyRfKk6eA2MDXpWiyj9wjEJXEDwjdQ+nWgcgTECY51Bsu7nMORqrGYRxVwAoTJAmfS8UNElfEHUqSoKUADYiQKlgVrLSSvW4FoBSD4ekxQmVkKCFJhZHslPi9BEmn/D+x+PfACGy23sX1ZYHRN1fAUMpqPbDUW+gRtIJ1Hvqz7wNVH3/wB60nC/sfSk538QVK3DSQge9Un5VpcD2IwTRBDIWebhLh/8yaRLyUug/oM84YxiCRkBWf0Aq+VPEYXEuNFDbL9xdQbKfdmi1bLiXaNnCENNt948RKWWgAY5rOiE9TQSeHYrF+LFrIR/kNEpQB+o6uHzt0qtk8/jpK2WMfg8lyk6Xz/oxSQ5IR3anFixDZSsg/qykgHzNHN9j8W9llsIAIMrWAbdEg16VhcGhtIShISANAAB7hargKTLzMz96/CGx8fBH9N/l/6PPUfZ08SSt5AufZSTvpJN/dVyfs5UP+cP+z+9b7u673dKefK/1sZxxr9C/sYF37PXAJC0E+qfkTSniHY/EBJCmwsfpg/3r1Tu673VHHys8f1X+QHiwy7j/bR4rgkuMKykW/KsadAau43xVTbGZpEKkTIKhG9h1ivWMfwhp5JS4kKB5j67Vi8d2ByE5HnEIVpKQ6E30KT4vcauQ85N/wDYq/grz8P3xu/s+zX4LEF/AtuqA7zuwZi8gXE+YoTG8IaxfdvXzAXgxfqKK7MpnBNpVbMk/Gal2ewCmUuIWcxzyDzEWNefUnLj+DRa43QdhWcoAo5tNVtoolNW4iWRipZalFdy0QNleWsViE+NXVR+dbdVgTWImZPMk/E0jJpjse0wVxFVFuicQ4lCCtZypG5+AoXD45pzLlN1aA6+vKktlhImlNXIbpevjTSXu5JIMgZvw5j+Gfh50Fx3jmVXctmD+NQ2/SOvPlRYscssuMewMk1jjykEcW47lPdtEFU+JXLoOvWkBKioqME18cLAlJHlvXGQqYNem8fBHDGl+7MPNmlldsuaxKSCFzcHQ77G3yodwrBvcbTXThRMc9fOpJHgANyP4KsiBIXYCircn50EhtallQty8qbYxgASTAFyTtTrs52LexYCzLDP5iPGsfoB0Bn2j6CgnNQWxkU5dGcwaHkwlCO9Wo2bRKlX36DzgVteE/Z7iHYViV9wn/LbIUv1WbJ9J862vB+BMYRGVlATPtKN1KPNSjcmmQTKSd5iPnVDJ5DZahhXuKOFdncNhv8ACaSFbrPiWfNSpNMCqf7V84QIB1Og+VEttgJEa7z8qq87H8aBAOhpJ2i4osLRh8NH3hwSSbpab0Lqhz2SNz5VosZiUNtLcWbISpRjWwmB1P1rN9mcAoJU89d9851/p/KgfpSIAFIyTZYxQVOT6X8hfBuzreHTCZUtV1uKMrWo7qP8imqUxUCYFDLxN7UlyUSXc3bDgoVIEUkc4kZyoSVr5DQf6joPn0rrbWJVcrCByQmf/JX7CgWVvpBfSrt0PAmplNIVcGUdXXj5OKT/AOsVA8DWPZxGIT/1VH4Kmi5S+DuEf/RoiK7FZwoxqLoxKVxs80kz6t5T86+T2sdZ/wD2sMoD/Mw5LqfMpICx6A0SyfJH0W/6dmhIqp1u1RwHEmcQjOy4lxPNBmOhGoPQ1YujTTFbTAcDw4tQMxUAAL/2owKGbzqxxNDKMEVSa4KkOvk7YwbFxRCRQOHeo5Cqs42mJmqLAK+ipJr6nibAuMP5GVHeIHmbVkUC3KOdHdseMgEIBHh8SvPQD51j28O/ijaQ3zNgf3FUpzuTZfw43xK+MYzv1wP8NGnU7q/as4OJZ3MrWbKkn+oLCeYPT51ukcAbQn+soKG40Hl1rO8X4ehlzKyCQ6RkGsTbKmdht50EWn+S2vj2FDqT3qSkyUAm+k7KPMz8alhGCEZjdRuZ5zNajB/Z4+IzvoSFA5wlEqE8lExMW0pxguxGGaACmi4YgqcOafQ2Hur0Pi44YIb7ff8AowfKySzzv2XR5e5xdbS5EaXTrIp3JUgKTaRImt7xHsRgsQgpLSUkiy0WUOoNefYngv3N9eGDhdygLBNon8JGk71djOM+uynKHFWAHiJCiFH5Va7x9ptIBUConzPQCNdqBd7NmCoqsokkn3nWtl9mv2foSfvjwJEywhQ2/wAwjmfwj1qcmSMFZEcfJjDsx2KzlL+KTAsW2DtuFOc1ck6DzrbdBUlqk1LDjU8tjWVPI29l6EEloodwMquTHLrRCQAIrjom4NUhdppO2NLfuwKgo7aR/OtVP44JMSK5iVkCBc7Ug4thycuTN3ilAQTY+VKm2loZBW9lnalwllDYkd660k+WcFXwFNEKgVlON9qUnFdwUk/digz+ZQRJ8h4vO1Fp7XJKYLZE7gg1WlNKTLXB8Fobu4iTQq8y1ZE2/MobA6AdT8KAa4shWhM8iKYcEfQlPjUApRkydzSE+UthVxVjLBYNKBCR/vzotKag26DcEHyq3NarceirJtvZA618QasSmuxU0CVFFfLQDrVhFcUK4kzvEeyyCsusqUw9/mNWJ/1jRY6EVSx2wVhz3ePSG/yvoB7pf+oatq6Gx2NabJQ+JwaViFAEHnQOL7Q5ZFLU9/yFLPWg3nK4cVSnj/G28M0p11QSkc+fIcz0pM6BQyRiDmjypvhsSIrxtj7RXsWvLhMK4oTAWohKRfVR5b61oeEcDxST3r2KUpZN0NmEDmJPLyoLlj70GsfPo9LcxyUi5pc/xUrkIt1P0pdhVI1GZw85kD1Nh6VY4JBkgdEn5nU10s0pIKOCKewA4JlCipcrcJn8x9w0rj+KURYBI95j5D4189FjoBsDE+ca0A7i0FJMm3oPjSL9i2o+5x6IlR9Tc+k1VgMQhTyZGbu5Uk/qIyk9LVn+L8eQFEyVToE6eU6Ub2Rd/rS833ZPsKBJB/SeutqveNhm5KSXQjyckIwcW+zbtY3mDRKHAbigUqGxFWFForaMMufMXBvy51h+1nCkNP8A3oZv6yghwfhBSklKukxFOuILcaSSlR8PO9Y/iPHHS0pBzOFS0lCSBdeYZU+RMCrOKLXqEZJewx4JwH77icqh/QZIU7yUowUNeX4j0gb16UpM2FuVCdnuEpwmGQ0AM11OEbuKuo+U2HQCj230lBymdjVLJk5O2WscOKoqwqI1vVmWLxUGwrf96+ccjSktpjkmdi8aX2qLsIzKtytQqUqKpmI3ohwJICDcnaYoN0EVYXFZlExYAX6mq3sRLrZSJyKBUTygggdb1biUACEWmJihmrkCco3/AN6Bp1TJ12YXtHi+/wAc8oNpQU+A5YJUU2ClFNiq8RsBQKGtE79eW4pTgXYBIJhSlGVTm9om/WT8BRK+K5bq6/3rNk3Js1kuKSH2HxETapu8QyjSs4zxtKpgkVW72iAsPjQ0+iaN32WxpUtYt7INp2PXzrUIctXnHZDGukuO3hSQlBOhvJIG+gFaAcULUFxcgmI6nlHypkZ8FTK2XG5SbRrkuVKkeF4kFaE21mxpi3jKsLImVnFoLrk1SHaklc0SlYNFoqNfA1KKOyDzrFfaCwmzR75RsA3cT1VoBSDGpGKUHsaQoIuloH+mnqfzHqaUt4c50oaCUD864CRzhI1PnFHIU2yoiFPL/OuIB/SBYVnu10zVWKK9hiOKnwhlAQmwBPhSBOyd/QU6wWKQDKlFxVpBgJ84H1msXicdKo9oqIMTJ9KJQshMrMAc7n1qFjsJtI9KTxdBEyMoG2g+gpXxTtuw0Cqc8bJvflOnzrAQt8ypSu7ToJsetULHfOhpPspuqNzyp0fGV+pleU3Wl+DWI7VO4gZ+7DY2BJUY57D4UtxvEFKsTVzzeRMUlxLpJgan4daOEIt2kFJ8VQX2f4ecTjWm/wAIUCfJNz8q2XFsMpC1BB1JFufMdR9KD+zrh4Q8VckGPh+9ariWGCgVRB1FaviVVmR5bblXwAYXHhEJfgbBz8Kj1/KT7qYBTWQnOnKmSSFAwKUh3Msg7iKIVwZgAS2mRoQAKuOKKakxXw7j4xK3UMtKSptQCu9sIIkK5wRUOHcKS5xJkHxd0FPq5BU5GxHmpR/+NW4nBlt/vWSlJIyrzzkVyC4uCNjtRHZNzu3cY66EhWdtoZCSIQgKMSJ9pw1GZ1HR0NyNcp9JVlkSdq41hAlJCNyTPU0twLoddK4jKLep1pshd4EGs9uy6tEloEQVEGNarewoUIJNtwYofiTkXI6W50SkQEgAzQe7Qf3PlKCEgWioKMetC4xy4ToZmguKY11MEeJIH+/yqOVI5RsJeJseenx/ag+JYgpHhvlqTPFELQgCBa3WuvYaQRQva0EtPYj472TbfVnbsVAE5OZG/WlmH+x7PJdxKgmQciUgk8xmm1bfhiSlGU3IOot5UXiATppQuMf6q2Gss1pMxZ+yHChQKX38v5CsX9YzDnrQnGuC8KZSMOpAUtJzFUkqG5ClA/Cti0tSJOaf0jeLivz4Xlud86tKlOF5RUkSFAAwCmZBykER1NA1fWhsJSb2z2A4lLbaVADJEISnfYACvuG4GT3zxufZTqEJn5nc0h7OcYbLqUrE6hKjMJnLPT2la1sRhVuuBtsSdzsOtUqd17lltUVIQTm7tBVuco52FE4XFRY2PWn2Cw4ZRkA8ydSedB8d4MlbZU2qHEgqAj2hrl/any8eUYXF7+Cq8qlKn0RTiJq9lz41mOHY9S83gVKR4oBtztR+A4pmPhuKVDL1Z0sdGhTUpqr8IgzzFfFZFoNXRB+dkPJQmMxjlrO9TTilOQkSkfH+1Khg1Murae9ttREeW/kdaZYd6Ba1KlFdmjzfXQ4wrIQmRCTz3o3A8LU/Bg5J1O/OOYpVwxpTqwD7M38uVbkvd01eAALftSJS4/klK9iXtNi0MNBtsf1F+FIGvKaK7L9n+5RK/aNz50NwXAd7iFYlfiI8LY2HM+nPmTT/ABr4QgmibpcF+5CXq5P9hB2kxoFqB4Tgio5lan4dKoRL7s3KQbdTzrRs4fKBTX6I17i75Oxz2cwsqIC1IhK7pMSJbtXeJYdSV2ccUD+sxv1qjhTmW5Me2P8A6z9DTINhwGZAg39K1vC1iT/P8mP5W8jEbOMyKSXFHKNVbgTqRuPjT3GLWUpywodCL1hO0+ISyhZUTFstpk6j0mtNge0CC0FD2lAExcXq/KPTRTi/kNwrYXOab2UPPShOz2CIYfMkn70/ryCgkfACmmFfDgVcJVqJIF9ql2TbC2cRG2JcP/cEr+tVc21Q7FqRdwh8IUQowLfOnjijFovWbfw8rCBaVAfG9aTEIiANTt/es/5LwNxBWcZdJi/K+tE4R8kEyFQIJO87+tA4hBSbnUR9Yqngz5JVNhQKVSCr0hYwpKpF7amrPu/JIgbnXrXzb0HW23rUmsSM0RPSjtdEbFw4cgLAAIIN+UdOVEuqyq9lUdAdqNUm8xv61YHCdf4a5KjnKwJKvFe3L+9WuQU2N+XPrQnEm1FEpurpaKinNkBc9ctQ/g77i9OLTmg6edY7tR9nC3XVv4WTmMlCTBSpRlTiefOOc1vTg0mARbW3zojDOmFBN40j+dKUo0OU6do8k4T2IxxUgFLiSSlGd0gZQIzKOUyRtG9exYBCGVFtJzL0KjaTF6IwhCgM1jNCYvhuR0KCyZJMHW/XeoUePqRMsnP0vQTiHFZgDtpa9CjGOE+H2B7SpuPSoYtp1SvB7RAuTaOdGlvK3lKZURc0dNsVpI6wpJJJCfFvEH386tw3BMOm4QmTr160NhOHlKUhSgpQM2m3rR3eDQa0cV8gt/DKG+ENgqgqudzYdB0qTOGBJJN/2q9j2fF8KX4lxSIi5rmkldEptnmH2q9lgVN4pIg+w5H/AIE/L3VhsO2kmCUpA1UowAOte58fw/e4V1BEgpNv5y1r87qGXM25ohZkH3A/znVSKt8S9CVxtno/BGGiE90oKSNSOfWgOI8VDwCgTkLhaQRzmCr9qzHCEhlrEEYjuQoQE3M5o9lI3jfamXYhpsOozEqSnMoA+yHCAAoW5fGKGOLjyld0HLI20j0DAshtsAWAFIO0GMLig0j1PSmr/FAWQpIiZACo1np76B4bgZlSjJ31NBD0vkzpOyXDcD3aRaKPAqQbqYTFc3ewSIb9nose5SVJ+eWnzTBQ34zbW3KkZRKVgalBI/1JIWn4pA9af9wF4ZJWVBETAMTI5/StbwZ3j4/DMny41kv5Ri8ew3inCopJaHsJVoVTIURy5TzohHDWVpyrbCR//M92fhXxWVvrWlJSiyRI9oiZV9KuQk3rWvRQDMExh2jmDanDGUF1WYhPKmHYVYS/i2QMoV3bqR6Ftcf9qffSZoE2m+tdwGM7nGMPz4Se6c/0uwAT5LCKVljcWHF1JGk400ULC7wDfpR3DccHTAM8qK4vhc6FCkXZpoJU6ZuAIHK5v9KyppqVmhGmhpjmVLIAtzP7da4hKUeH49atadMFRO9DYlufnQfcL7HXFGOWwqHDUqKpMiDvvRTTohJUAYEBQF4rrTuYGDIk+pPIV3FWmdegl9yNNzVRevp8aipyIGsDauI1mdq7tnEXVQPPavnXJTpJqw5bjX+b0PgMGpVjISSTXEr5OjDlSQnpEioYCG1qakkxIPzotYS2rJqefmNIodvB/wD5E3mLAaX5+tQ47Vdkp+zDSyReaHxKiSM2wtRTrRBkzHWhkpzEyNRaalxBTKsNiVJzHnAvyFC8R4qtKwRJCrEdNaOcbA/3qj7tmG87CocdUEmu2HNOglBEgHUR7qodfN4sZt5VNnALUCQcsbT8qHVhSkQASaJogIYxatb1W/jzqbUVg0AIgyD5UK9wzOahx9OiE1ez7DHVPK1+VeUduezLbeMUqIS8JHKdFD5GvWVMELKhypB254P94w0pjO2cw+o9apNtKy3jfqr5PGsRwR5tYygOI2GpF/576ccMwTqlAJaXa5NkgHatLwvgzqspKcvn0rZYLCBtMG53rlmbVDpUjHt8LUAgH8IAG3r600QyEiwHxppjEzsKXuYdQTmIUAdCdKW2yE7KtKqW5erkImo/d71BNI4y7BB3BmooxTs9xPgSqU9UG6B6Ax6Vb3dEdySlKhGZBvI1bJv7jf31e8LJwyU/f+Sj5cOULXsXKwAyhOiqW/dFJUSRE05VE5t+Y3otKELRmSJ5jrW1yoy+NmQxEhacus0C+znccaKwErBEaEHmDpO9abFcNhPeT4Rra4NZXGsT3hSIJkidr/vT4tMB6PRuz/ElYnCJKv8AFRLbo/WixPkoQodDSl7GHDuLzAjMNqU9meLKYcD6vYWAjEgbZbIeHlcHoelbjjXD0OtkwDaQR9KzM2Jq4lzFNMWcAxHes95oFKNj0JH0mju4zmVTHIc+dKeB4qE90QAU6bSJpyiQB1Nv3qqkqosN7Pn20hAGgNqlw7CoAjYG3nQvHlKS3YAzra4q7hIJZBVYmo5eqqJr02T4iEpI+VLnFnYkTTI4cL1350KcEpJ6UTjbOuieBzttqCjeeXzpcrjBBzXMGKeOiUDcigA0CrwpmI69N6CcPZMmMl7hCMKS5ncIFhYc6MQfHMnSBS3FrCSkE7/OiUuyoCpTq0Qxk9dtVxQ2CylAO9ULfvlOmp89qJw4SSALfCiTtkNUiDuFCraTXHGYPtTXwJDhSRpuTaKkpInaaLsgsZcA86n3qQOppW/xQIWRe0ab1Yw8HBO/I1HNXSO4uiSsZCr3HKpu4nwyNfOhi3PtbfyKJXhm122+XOoTZLouVahMU3II51eziQ4hKxvUHjby+VUXJSj9h9UxJhEi3nTNWCPvpdh3PFa4J+ppoHlfz5VGLjWxk7sUYxjKoBUgEj1vTRbckpIlJ2OnSguOY5PdKCiUm90idLz5xQXaDtG7hsFh3kpBU7CT3n4TBuQnoJ1psUraQuV0mIu0OM+7PqaQlSl2KRNglWhUdqLw7pyJKokiTExPTpQaeHYl7M+ptSs1yqIsOQN4Aq/CGRFLmkvYcvuEEV3DPlCgobfHpX2Wo0slpNUMZCHLGW1jMj9PNJ8jb3UQV5SFAgetKFZiISfEkymbA2ug/wCob7GKn3RdblsjyNiNikjmDW74+ZZY779zHzY3jlQRxDiwWkpBFwQqN6zik8o6A0S80ESMlxrBig1MNEEnvEn9CqvxVdFZu+zmE4qMK4e8nunLGLwdtdUnStTwTiamow7oUlpf+AtWgn/lE/8Ar7uVef8AF+B9634XlEg2zJHpccqcdnu1KVM/dOIJUVCyVpEpWkeybaK/aoy4+atEwdD/AItw1aFkix2NNuFY/M0nMDmT4T+/rWewvaxIWMO8vNs24oEEjZLk2zcjv503U0UmU+6srJjcWXoTUkPHUhyCSYG1cxDwQCANrCgcJipAk+IagVZikFRzWIG1Jb1oakcbxs/y1MW3rAH40ow6QQSueSRRZcB02roM6SDUJ5WmZnflFQUyI1gnl51UysgGTH7V0+LWjsGgbG8PUMq7qE36R9KkHybi/wBKYNAk6nSh8S4ACNJOw+NC0EmBPPEeKbmpM8Sg399VOshRhEmfh511OBVEKilU70Hqg5zGFQn5UJi1SgkKgirW8FIhPht/NajicGpKYiaZTfYGvYjw7GJdTlMSBra9V4VBEibiY99U4Hh5Dk2T5GnpUkpsL7nnXQjfZMnXQkfxKhqd6Z4LEpUmDrsfpQruFSpQCrDnUmmcpy8tL7RaupqVkNqjPcD4+pvwKEonbUTT7E8aZCCrOPL+1ZPB4FSz+UelFu8PAiKxIOcVXsa2THBysPwGPQtSUp2vTbvBJvprfpWYQgIUknWdqdM4gQSNdqsY5tKhGSKsrfYzqIuoFWblCeUDX11phxdtKU4UueJLa7+GfEUFKTHQmoYNub2o5lsrVBuE3HppVnH1+RE+yvEcXQj8xUdEhJBMD9UAbUjT2fJUpZXBWScqU+FM3gb054jlVcbAj6VBpznH+9S5pypkJNK0ZzFsltRSo+R5jnVSRNNO0AQspSkyoXPlS2Mo60qSSehydqz5VDPrWglxEn/MQPxD86f1jcfiA5i9jjlUh2LiphkljlyiBPGskeLFWKxRXKkmc0FJ1mq8LjpF7E1ZxDBEEuMid3GhvzW313Kd9RQvDicSVFkBSU/jJAk8oNzGnpXpcGeGaFx/cw8uKWKVMMbN4FKuOLJISmypidBbW/lRTmcWJAk6R9amxgC4oAmehHxqwtbFDJWRbYTkEEAEG9G8H4p938L2ZxnQKF1t9DutI56jrSBta0EEi1MU4gG4pc8al2FGbRvf+GIcQHGVpUlQsQQfjSniq3WtpG8fzSs1gMe6wvPh15JPiQboV5jn1EGtdw3tgw+Mr6e4WbeIygnovQeRg1n5fH1v+5bx5/k5g3goTzG9XtLhQAnzqPEuzRPiaUU3kZTrv7qgh5QBziDNVpRa7LCkmEvLItyqrCYsqnYDSoqcBEVFp4RAgxy2pV7GVoZtq5Gq8alKoG87VRhcytBbrU1tKB1tRewPuW4fDIbUQnnr1qeJxALgRtraB/LV1psdTzoVbYCwRRPogJdby2v/AGtvVodCoB0qh5/MmhWFRI1qG6ZK6CHWwCcpt+9cccyoBBEzcGaoxT8JoNjEFaoOgqOVOjqsZNupVM+6uDCxMbEgx0MVdhcOBbpY+6oPY7JKZinJa2Lb+AVvB5RECqHMNTdSBQrjdZUsSRoLI2Z/EMeIa6+dE4XCq8qYJZEz9KvBFBGKJcwLPk8PrRuGxsSOYr4xVb0UXW0we+zmKcOUc+XShFqSmIVPz8q7iXQPUfKlj+JFBJ7DitEsTiImBrqZperFSSN6m47tVbTNzPyqE3YVJIgt69VrXUlpoc1NkUWA3oXE4BWcusEIcPtpNkOef5V/q3350Sk9KuQaLFkljlyiwMkI5I8ZI7hO5fTBBStMBaFWUk9em86GqHMGplR1j3zUsRhUuESSlafZcRZSZ2nQp/SbVW7j3GxlxEFOgeSPD0zjVs/DrW94/mxy6lpmRm8aWPraL8OpsiHAekUs4u6lkBTaFuXveIG5O5FGowZJJSoHlfWeVfIcgkKBB6VoplQCY4s2sSIvoZMWr5TSlzmUAIslAgesyTU3OBoVmLaYWbxPhJ28j1odtxQTcEfG9xqKLXsR+TrPF8fglD7u8FI/ynRKY6Rp6RWl4H9rDOIUGsTh1tOmboHeJtqeY+NZnH4sJbKyJgDnqTA9JigU9nn+8S6EpQsER47gb6CNKXLDCXeg4ya6PXMMjDYgSy6lXRJuPMG4qC+zhQCUkk9f7Vg8Tw+SCMpUN/ZV6Gu4XtRiWVZQ+sckuwseQJv7jVWXi31THryGuzaYRl9BVMwdLaVY/iinX9qTYf7QHx/itNL6pUpB9xkfGjkdumFf4jDqesJWPgZ+FV5eO17Mas6Yxw3Eha/uqCnEk2P9qg12twCh7eX/AFNrH0qY41w8n/HZBndQB+NA8TC+rErW5JFwANa6t5CbgifMVb98wBuHsOf+ok/Wpji2CT/zmB/8k1Cgvk76iEOJ4oAq5kVZgMQDKhTLE8e4cfadaPlf5CgTx/h6ZypcX/obVHvMCo+g27X8E/WjQwwuJzaa7CqjwSVqUtZM/hEAD1pWe3KAP6OFPm4pKPgJNK8V2txbhsW2uiEyfeuflViPjyfaEyzx9jbGq3EzY1capc1PpWNJGmmQCKiRVgqt7SgapBEHrpMb1S3tryr7En+etVYQyT5mkt+oZWinGgqiIFKsUmPOmyt6W43U0Pew0wJt46E3+lSC71Wz+L+c6mdaNEMtCgaiWgakjSun6CjoAp7mKjl9KJGv85VBVQ4nJlaBRLZ9x160ODc1emoWjmCf8J7slWHUGybltQls+mqPNPur7/i6QQMS33KtAqZbPksW9DBo1r+fGr0oBMEAgi4NwfOr2HzJwpdoqZfGhPa0LDiEuJ8ElBMZk2nqDy1qD2DRYDQfzSknBjlxT7afCgaIFkjyAsKeit7HPkrMiSp0J+IYfMe5SbCFOyLZdUp9SL9BRyX8uk/MUJhBLmIJue8Ak8gkQPK5pxgUDkNac2DQO48RCiJofGYRLqII16UxxqRJ/m9W4IWqL1ZPuY5jEuMO928rMk+wVbfpV+9O2lgi0jfSR76l2zw6SkEpSTlNyBSngKz3KLnf5mjq42Qwx00KpvXej8Vr/OlDrNlVyIKRhElBSjwqnMItJ69DUmeIIkhQyrT+be2v85UJwVZ7wXPtH513tcPAk792b7686n7Erbo+xnHWj/THjVySYvtEXp2zjUhtKQkCBe5N/W9ZXsy0nuyYEzrAmmgNc0TJU6D1O5j9KqUozdQA5VSs/KgsXv6VyQ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8136" name="AutoShape 8" descr="data:image/jpeg;base64,/9j/4AAQSkZJRgABAQAAAQABAAD/2wCEAAkGBhMSEBQUExQVFBUWFxgaGBgUFxgYHBoYGBcXGBgYGhwXHCYeHBwjHRcXHy8gJCcpLCwsFx4xNTAqNSYsLCkBCQoKDgwOGg8PGiwkHyQsLCwsLCwpLCwsLCwsLCwsLCwsLCwsLCwsLCwsLCwsLCwsLCksLCwsLCwsLCksLCwsLP/AABEIALoBDwMBIgACEQEDEQH/xAAcAAACAwEBAQEAAAAAAAAAAAAEBQIDBgEHAAj/xABCEAABAwIEAwUFBwIEBgIDAAABAgMRACEEEjFBBVFhBhMicYEykaGxwQcUQlJi0fAj4TNTcvEVQ4OSorKCsyQ0Y//EABoBAAIDAQEAAAAAAAAAAAAAAAIDAQQFAAb/xAAsEQACAgICAQMDAwQDAAAAAAAAAQIRAyESMQQiQVETYXFCgbEykaHRBSNS/9oADAMBAAIRAxEAPwD1Fq4kaVYHK8n7L8UxWH4mcMvMEOPOJWgknIVFakOIn8MxPRQ5VqV8afZxJbWmUbKHnFZyyNaouvHs2ia6pANUMOZgDRaRT1sUQRXVJqwN10prqJA8Zh87S0ncGvMsLxFtaloAFlHTob16zkrytns2WXnlBdlLWQIiJUd6U7Uh+OuLsIS8hIifQR8aC4jjknM0lQCjHi5CuK4D4iorVepDhKc03J0J6crV0snsMjFXZTxPiH9FKJzEGfEbm3TzobBvPkyEn6fGnDPDki+UTz3phh2AKTJ2GmooBcRiHEhJgCLyf2pzwdK20JR4YAAEV8hPKguMdpkYUZEJLrx/CnRE7rP01rsWGU51BWwcmdRh6tIJ44tCUFbywhPx8hzPlXn2L7SpBytJWE/mURmPkPw/E1HiK8Q873joKztmUIT5AaVW/wAEJIUtUToECPjrW/4//HQh6sm3/gyMvmzl6Y6X+SrC4ZYdW4rVUQJJgUchJJEmhEshOi1wZ9szpprRDiyRfKk6eA2MDXpWiyj9wjEJXEDwjdQ+nWgcgTECY51Bsu7nMORqrGYRxVwAoTJAmfS8UNElfEHUqSoKUADYiQKlgVrLSSvW4FoBSD4ekxQmVkKCFJhZHslPi9BEmn/D+x+PfACGy23sX1ZYHRN1fAUMpqPbDUW+gRtIJ1Hvqz7wNVH3/wB60nC/sfSk538QVK3DSQge9Un5VpcD2IwTRBDIWebhLh/8yaRLyUug/oM84YxiCRkBWf0Aq+VPEYXEuNFDbL9xdQbKfdmi1bLiXaNnCENNt948RKWWgAY5rOiE9TQSeHYrF+LFrIR/kNEpQB+o6uHzt0qtk8/jpK2WMfg8lyk6Xz/oxSQ5IR3anFixDZSsg/qykgHzNHN9j8W9llsIAIMrWAbdEg16VhcGhtIShISANAAB7hargKTLzMz96/CGx8fBH9N/l/6PPUfZ08SSt5AufZSTvpJN/dVyfs5UP+cP+z+9b7u673dKefK/1sZxxr9C/sYF37PXAJC0E+qfkTSniHY/EBJCmwsfpg/3r1Tu673VHHys8f1X+QHiwy7j/bR4rgkuMKykW/KsadAau43xVTbGZpEKkTIKhG9h1ivWMfwhp5JS4kKB5j67Vi8d2ByE5HnEIVpKQ6E30KT4vcauQ85N/wDYq/grz8P3xu/s+zX4LEF/AtuqA7zuwZi8gXE+YoTG8IaxfdvXzAXgxfqKK7MpnBNpVbMk/Gal2ewCmUuIWcxzyDzEWNefUnLj+DRa43QdhWcoAo5tNVtoolNW4iWRipZalFdy0QNleWsViE+NXVR+dbdVgTWImZPMk/E0jJpjse0wVxFVFuicQ4lCCtZypG5+AoXD45pzLlN1aA6+vKktlhImlNXIbpevjTSXu5JIMgZvw5j+Gfh50Fx3jmVXctmD+NQ2/SOvPlRYscssuMewMk1jjykEcW47lPdtEFU+JXLoOvWkBKioqME18cLAlJHlvXGQqYNem8fBHDGl+7MPNmlldsuaxKSCFzcHQ77G3yodwrBvcbTXThRMc9fOpJHgANyP4KsiBIXYCircn50EhtallQty8qbYxgASTAFyTtTrs52LexYCzLDP5iPGsfoB0Bn2j6CgnNQWxkU5dGcwaHkwlCO9Wo2bRKlX36DzgVteE/Z7iHYViV9wn/LbIUv1WbJ9J862vB+BMYRGVlATPtKN1KPNSjcmmQTKSd5iPnVDJ5DZahhXuKOFdncNhv8ACaSFbrPiWfNSpNMCqf7V84QIB1Og+VEttgJEa7z8qq87H8aBAOhpJ2i4osLRh8NH3hwSSbpab0Lqhz2SNz5VosZiUNtLcWbISpRjWwmB1P1rN9mcAoJU89d9851/p/KgfpSIAFIyTZYxQVOT6X8hfBuzreHTCZUtV1uKMrWo7qP8imqUxUCYFDLxN7UlyUSXc3bDgoVIEUkc4kZyoSVr5DQf6joPn0rrbWJVcrCByQmf/JX7CgWVvpBfSrt0PAmplNIVcGUdXXj5OKT/AOsVA8DWPZxGIT/1VH4Kmi5S+DuEf/RoiK7FZwoxqLoxKVxs80kz6t5T86+T2sdZ/wD2sMoD/Mw5LqfMpICx6A0SyfJH0W/6dmhIqp1u1RwHEmcQjOy4lxPNBmOhGoPQ1YujTTFbTAcDw4tQMxUAAL/2owKGbzqxxNDKMEVSa4KkOvk7YwbFxRCRQOHeo5Cqs42mJmqLAK+ipJr6nibAuMP5GVHeIHmbVkUC3KOdHdseMgEIBHh8SvPQD51j28O/ijaQ3zNgf3FUpzuTZfw43xK+MYzv1wP8NGnU7q/as4OJZ3MrWbKkn+oLCeYPT51ukcAbQn+soKG40Hl1rO8X4ehlzKyCQ6RkGsTbKmdht50EWn+S2vj2FDqT3qSkyUAm+k7KPMz8alhGCEZjdRuZ5zNajB/Z4+IzvoSFA5wlEqE8lExMW0pxguxGGaACmi4YgqcOafQ2Hur0Pi44YIb7ff8AowfKySzzv2XR5e5xdbS5EaXTrIp3JUgKTaRImt7xHsRgsQgpLSUkiy0WUOoNefYngv3N9eGDhdygLBNon8JGk71djOM+uynKHFWAHiJCiFH5Va7x9ptIBUConzPQCNdqBd7NmCoqsokkn3nWtl9mv2foSfvjwJEywhQ2/wAwjmfwj1qcmSMFZEcfJjDsx2KzlL+KTAsW2DtuFOc1ck6DzrbdBUlqk1LDjU8tjWVPI29l6EEloodwMquTHLrRCQAIrjom4NUhdppO2NLfuwKgo7aR/OtVP44JMSK5iVkCBc7Ug4thycuTN3ilAQTY+VKm2loZBW9lnalwllDYkd660k+WcFXwFNEKgVlON9qUnFdwUk/digz+ZQRJ8h4vO1Fp7XJKYLZE7gg1WlNKTLXB8Fobu4iTQq8y1ZE2/MobA6AdT8KAa4shWhM8iKYcEfQlPjUApRkydzSE+UthVxVjLBYNKBCR/vzotKag26DcEHyq3NarceirJtvZA618QasSmuxU0CVFFfLQDrVhFcUK4kzvEeyyCsusqUw9/mNWJ/1jRY6EVSx2wVhz3ePSG/yvoB7pf+oatq6Gx2NabJQ+JwaViFAEHnQOL7Q5ZFLU9/yFLPWg3nK4cVSnj/G28M0p11QSkc+fIcz0pM6BQyRiDmjypvhsSIrxtj7RXsWvLhMK4oTAWohKRfVR5b61oeEcDxST3r2KUpZN0NmEDmJPLyoLlj70GsfPo9LcxyUi5pc/xUrkIt1P0pdhVI1GZw85kD1Nh6VY4JBkgdEn5nU10s0pIKOCKewA4JlCipcrcJn8x9w0rj+KURYBI95j5D4189FjoBsDE+ca0A7i0FJMm3oPjSL9i2o+5x6IlR9Tc+k1VgMQhTyZGbu5Uk/qIyk9LVn+L8eQFEyVToE6eU6Ub2Rd/rS833ZPsKBJB/SeutqveNhm5KSXQjyckIwcW+zbtY3mDRKHAbigUqGxFWFForaMMufMXBvy51h+1nCkNP8A3oZv6yghwfhBSklKukxFOuILcaSSlR8PO9Y/iPHHS0pBzOFS0lCSBdeYZU+RMCrOKLXqEZJewx4JwH77icqh/QZIU7yUowUNeX4j0gb16UpM2FuVCdnuEpwmGQ0AM11OEbuKuo+U2HQCj230lBymdjVLJk5O2WscOKoqwqI1vVmWLxUGwrf96+ccjSktpjkmdi8aX2qLsIzKtytQqUqKpmI3ohwJICDcnaYoN0EVYXFZlExYAX6mq3sRLrZSJyKBUTygggdb1biUACEWmJihmrkCco3/AN6Bp1TJ12YXtHi+/wAc8oNpQU+A5YJUU2ClFNiq8RsBQKGtE79eW4pTgXYBIJhSlGVTm9om/WT8BRK+K5bq6/3rNk3Js1kuKSH2HxETapu8QyjSs4zxtKpgkVW72iAsPjQ0+iaN32WxpUtYt7INp2PXzrUIctXnHZDGukuO3hSQlBOhvJIG+gFaAcULUFxcgmI6nlHypkZ8FTK2XG5SbRrkuVKkeF4kFaE21mxpi3jKsLImVnFoLrk1SHaklc0SlYNFoqNfA1KKOyDzrFfaCwmzR75RsA3cT1VoBSDGpGKUHsaQoIuloH+mnqfzHqaUt4c50oaCUD864CRzhI1PnFHIU2yoiFPL/OuIB/SBYVnu10zVWKK9hiOKnwhlAQmwBPhSBOyd/QU6wWKQDKlFxVpBgJ84H1msXicdKo9oqIMTJ9KJQshMrMAc7n1qFjsJtI9KTxdBEyMoG2g+gpXxTtuw0Cqc8bJvflOnzrAQt8ypSu7ToJsetULHfOhpPspuqNzyp0fGV+pleU3Wl+DWI7VO4gZ+7DY2BJUY57D4UtxvEFKsTVzzeRMUlxLpJgan4daOEIt2kFJ8VQX2f4ecTjWm/wAIUCfJNz8q2XFsMpC1BB1JFufMdR9KD+zrh4Q8VckGPh+9ariWGCgVRB1FaviVVmR5bblXwAYXHhEJfgbBz8Kj1/KT7qYBTWQnOnKmSSFAwKUh3Msg7iKIVwZgAS2mRoQAKuOKKakxXw7j4xK3UMtKSptQCu9sIIkK5wRUOHcKS5xJkHxd0FPq5BU5GxHmpR/+NW4nBlt/vWSlJIyrzzkVyC4uCNjtRHZNzu3cY66EhWdtoZCSIQgKMSJ9pw1GZ1HR0NyNcp9JVlkSdq41hAlJCNyTPU0twLoddK4jKLep1pshd4EGs9uy6tEloEQVEGNarewoUIJNtwYofiTkXI6W50SkQEgAzQe7Qf3PlKCEgWioKMetC4xy4ToZmguKY11MEeJIH+/yqOVI5RsJeJseenx/ag+JYgpHhvlqTPFELQgCBa3WuvYaQRQva0EtPYj472TbfVnbsVAE5OZG/WlmH+x7PJdxKgmQciUgk8xmm1bfhiSlGU3IOot5UXiATppQuMf6q2Gss1pMxZ+yHChQKX38v5CsX9YzDnrQnGuC8KZSMOpAUtJzFUkqG5ClA/Cti0tSJOaf0jeLivz4Xlud86tKlOF5RUkSFAAwCmZBykER1NA1fWhsJSb2z2A4lLbaVADJEISnfYACvuG4GT3zxufZTqEJn5nc0h7OcYbLqUrE6hKjMJnLPT2la1sRhVuuBtsSdzsOtUqd17lltUVIQTm7tBVuco52FE4XFRY2PWn2Cw4ZRkA8ydSedB8d4MlbZU2qHEgqAj2hrl/any8eUYXF7+Cq8qlKn0RTiJq9lz41mOHY9S83gVKR4oBtztR+A4pmPhuKVDL1Z0sdGhTUpqr8IgzzFfFZFoNXRB+dkPJQmMxjlrO9TTilOQkSkfH+1Khg1Murae9ttREeW/kdaZYd6Ba1KlFdmjzfXQ4wrIQmRCTz3o3A8LU/Bg5J1O/OOYpVwxpTqwD7M38uVbkvd01eAALftSJS4/klK9iXtNi0MNBtsf1F+FIGvKaK7L9n+5RK/aNz50NwXAd7iFYlfiI8LY2HM+nPmTT/ABr4QgmibpcF+5CXq5P9hB2kxoFqB4Tgio5lan4dKoRL7s3KQbdTzrRs4fKBTX6I17i75Oxz2cwsqIC1IhK7pMSJbtXeJYdSV2ccUD+sxv1qjhTmW5Me2P8A6z9DTINhwGZAg39K1vC1iT/P8mP5W8jEbOMyKSXFHKNVbgTqRuPjT3GLWUpywodCL1hO0+ISyhZUTFstpk6j0mtNge0CC0FD2lAExcXq/KPTRTi/kNwrYXOab2UPPShOz2CIYfMkn70/ryCgkfACmmFfDgVcJVqJIF9ql2TbC2cRG2JcP/cEr+tVc21Q7FqRdwh8IUQowLfOnjijFovWbfw8rCBaVAfG9aTEIiANTt/es/5LwNxBWcZdJi/K+tE4R8kEyFQIJO87+tA4hBSbnUR9Yqngz5JVNhQKVSCr0hYwpKpF7amrPu/JIgbnXrXzb0HW23rUmsSM0RPSjtdEbFw4cgLAAIIN+UdOVEuqyq9lUdAdqNUm8xv61YHCdf4a5KjnKwJKvFe3L+9WuQU2N+XPrQnEm1FEpurpaKinNkBc9ctQ/g77i9OLTmg6edY7tR9nC3XVv4WTmMlCTBSpRlTiefOOc1vTg0mARbW3zojDOmFBN40j+dKUo0OU6do8k4T2IxxUgFLiSSlGd0gZQIzKOUyRtG9exYBCGVFtJzL0KjaTF6IwhCgM1jNCYvhuR0KCyZJMHW/XeoUePqRMsnP0vQTiHFZgDtpa9CjGOE+H2B7SpuPSoYtp1SvB7RAuTaOdGlvK3lKZURc0dNsVpI6wpJJJCfFvEH386tw3BMOm4QmTr160NhOHlKUhSgpQM2m3rR3eDQa0cV8gt/DKG+ENgqgqudzYdB0qTOGBJJN/2q9j2fF8KX4lxSIi5rmkldEptnmH2q9lgVN4pIg+w5H/AIE/L3VhsO2kmCUpA1UowAOte58fw/e4V1BEgpNv5y1r87qGXM25ohZkH3A/znVSKt8S9CVxtno/BGGiE90oKSNSOfWgOI8VDwCgTkLhaQRzmCr9qzHCEhlrEEYjuQoQE3M5o9lI3jfamXYhpsOozEqSnMoA+yHCAAoW5fGKGOLjyld0HLI20j0DAshtsAWAFIO0GMLig0j1PSmr/FAWQpIiZACo1np76B4bgZlSjJ31NBD0vkzpOyXDcD3aRaKPAqQbqYTFc3ewSIb9nose5SVJ+eWnzTBQ34zbW3KkZRKVgalBI/1JIWn4pA9af9wF4ZJWVBETAMTI5/StbwZ3j4/DMny41kv5Ri8ew3inCopJaHsJVoVTIURy5TzohHDWVpyrbCR//M92fhXxWVvrWlJSiyRI9oiZV9KuQk3rWvRQDMExh2jmDanDGUF1WYhPKmHYVYS/i2QMoV3bqR6Ftcf9qffSZoE2m+tdwGM7nGMPz4Se6c/0uwAT5LCKVljcWHF1JGk400ULC7wDfpR3DccHTAM8qK4vhc6FCkXZpoJU6ZuAIHK5v9KyppqVmhGmhpjmVLIAtzP7da4hKUeH49atadMFRO9DYlufnQfcL7HXFGOWwqHDUqKpMiDvvRTTohJUAYEBQF4rrTuYGDIk+pPIV3FWmdegl9yNNzVRevp8aipyIGsDauI1mdq7tnEXVQPPavnXJTpJqw5bjX+b0PgMGpVjISSTXEr5OjDlSQnpEioYCG1qakkxIPzotYS2rJqefmNIodvB/wD5E3mLAaX5+tQ47Vdkp+zDSyReaHxKiSM2wtRTrRBkzHWhkpzEyNRaalxBTKsNiVJzHnAvyFC8R4qtKwRJCrEdNaOcbA/3qj7tmG87CocdUEmu2HNOglBEgHUR7qodfN4sZt5VNnALUCQcsbT8qHVhSkQASaJogIYxatb1W/jzqbUVg0AIgyD5UK9wzOahx9OiE1ez7DHVPK1+VeUduezLbeMUqIS8JHKdFD5GvWVMELKhypB254P94w0pjO2cw+o9apNtKy3jfqr5PGsRwR5tYygOI2GpF/576ccMwTqlAJaXa5NkgHatLwvgzqspKcvn0rZYLCBtMG53rlmbVDpUjHt8LUAgH8IAG3r600QyEiwHxppjEzsKXuYdQTmIUAdCdKW2yE7KtKqW5erkImo/d71BNI4y7BB3BmooxTs9xPgSqU9UG6B6Ax6Vb3dEdySlKhGZBvI1bJv7jf31e8LJwyU/f+Sj5cOULXsXKwAyhOiqW/dFJUSRE05VE5t+Y3otKELRmSJ5jrW1yoy+NmQxEhacus0C+znccaKwErBEaEHmDpO9abFcNhPeT4Rra4NZXGsT3hSIJkidr/vT4tMB6PRuz/ElYnCJKv8AFRLbo/WixPkoQodDSl7GHDuLzAjMNqU9meLKYcD6vYWAjEgbZbIeHlcHoelbjjXD0OtkwDaQR9KzM2Jq4lzFNMWcAxHes95oFKNj0JH0mju4zmVTHIc+dKeB4qE90QAU6bSJpyiQB1Nv3qqkqosN7Pn20hAGgNqlw7CoAjYG3nQvHlKS3YAzra4q7hIJZBVYmo5eqqJr02T4iEpI+VLnFnYkTTI4cL1350KcEpJ6UTjbOuieBzttqCjeeXzpcrjBBzXMGKeOiUDcigA0CrwpmI69N6CcPZMmMl7hCMKS5ncIFhYc6MQfHMnSBS3FrCSkE7/OiUuyoCpTq0Qxk9dtVxQ2CylAO9ULfvlOmp89qJw4SSALfCiTtkNUiDuFCraTXHGYPtTXwJDhSRpuTaKkpInaaLsgsZcA86n3qQOppW/xQIWRe0ab1Yw8HBO/I1HNXSO4uiSsZCr3HKpu4nwyNfOhi3PtbfyKJXhm122+XOoTZLouVahMU3II51eziQ4hKxvUHjby+VUXJSj9h9UxJhEi3nTNWCPvpdh3PFa4J+ppoHlfz5VGLjWxk7sUYxjKoBUgEj1vTRbckpIlJ2OnSguOY5PdKCiUm90idLz5xQXaDtG7hsFh3kpBU7CT3n4TBuQnoJ1psUraQuV0mIu0OM+7PqaQlSl2KRNglWhUdqLw7pyJKokiTExPTpQaeHYl7M+ptSs1yqIsOQN4Aq/CGRFLmkvYcvuEEV3DPlCgobfHpX2Wo0slpNUMZCHLGW1jMj9PNJ8jb3UQV5SFAgetKFZiISfEkymbA2ug/wCob7GKn3RdblsjyNiNikjmDW74+ZZY779zHzY3jlQRxDiwWkpBFwQqN6zik8o6A0S80ESMlxrBig1MNEEnvEn9CqvxVdFZu+zmE4qMK4e8nunLGLwdtdUnStTwTiamow7oUlpf+AtWgn/lE/8Ar7uVef8AF+B9634XlEg2zJHpccqcdnu1KVM/dOIJUVCyVpEpWkeybaK/aoy4+atEwdD/AItw1aFkix2NNuFY/M0nMDmT4T+/rWewvaxIWMO8vNs24oEEjZLk2zcjv503U0UmU+6srJjcWXoTUkPHUhyCSYG1cxDwQCANrCgcJipAk+IagVZikFRzWIG1Jb1oakcbxs/y1MW3rAH40ow6QQSueSRRZcB02roM6SDUJ5WmZnflFQUyI1gnl51UysgGTH7V0+LWjsGgbG8PUMq7qE36R9KkHybi/wBKYNAk6nSh8S4ACNJOw+NC0EmBPPEeKbmpM8Sg399VOshRhEmfh511OBVEKilU70Hqg5zGFQn5UJi1SgkKgirW8FIhPht/NajicGpKYiaZTfYGvYjw7GJdTlMSBra9V4VBEibiY99U4Hh5Dk2T5GnpUkpsL7nnXQjfZMnXQkfxKhqd6Z4LEpUmDrsfpQruFSpQCrDnUmmcpy8tL7RaupqVkNqjPcD4+pvwKEonbUTT7E8aZCCrOPL+1ZPB4FSz+UelFu8PAiKxIOcVXsa2THBysPwGPQtSUp2vTbvBJvprfpWYQgIUknWdqdM4gQSNdqsY5tKhGSKsrfYzqIuoFWblCeUDX11phxdtKU4UueJLa7+GfEUFKTHQmoYNub2o5lsrVBuE3HppVnH1+RE+yvEcXQj8xUdEhJBMD9UAbUjT2fJUpZXBWScqU+FM3gb054jlVcbAj6VBpznH+9S5pypkJNK0ZzFsltRSo+R5jnVSRNNO0AQspSkyoXPlS2Mo60qSSehydqz5VDPrWglxEn/MQPxD86f1jcfiA5i9jjlUh2LiphkljlyiBPGskeLFWKxRXKkmc0FJ1mq8LjpF7E1ZxDBEEuMid3GhvzW313Kd9RQvDicSVFkBSU/jJAk8oNzGnpXpcGeGaFx/cw8uKWKVMMbN4FKuOLJISmypidBbW/lRTmcWJAk6R9amxgC4oAmehHxqwtbFDJWRbYTkEEAEG9G8H4p938L2ZxnQKF1t9DutI56jrSBta0EEi1MU4gG4pc8al2FGbRvf+GIcQHGVpUlQsQQfjSniq3WtpG8fzSs1gMe6wvPh15JPiQboV5jn1EGtdw3tgw+Mr6e4WbeIygnovQeRg1n5fH1v+5bx5/k5g3goTzG9XtLhQAnzqPEuzRPiaUU3kZTrv7qgh5QBziDNVpRa7LCkmEvLItyqrCYsqnYDSoqcBEVFp4RAgxy2pV7GVoZtq5Gq8alKoG87VRhcytBbrU1tKB1tRewPuW4fDIbUQnnr1qeJxALgRtraB/LV1psdTzoVbYCwRRPogJdby2v/AGtvVodCoB0qh5/MmhWFRI1qG6ZK6CHWwCcpt+9cccyoBBEzcGaoxT8JoNjEFaoOgqOVOjqsZNupVM+6uDCxMbEgx0MVdhcOBbpY+6oPY7JKZinJa2Lb+AVvB5RECqHMNTdSBQrjdZUsSRoLI2Z/EMeIa6+dE4XCq8qYJZEz9KvBFBGKJcwLPk8PrRuGxsSOYr4xVb0UXW0we+zmKcOUc+XShFqSmIVPz8q7iXQPUfKlj+JFBJ7DitEsTiImBrqZperFSSN6m47tVbTNzPyqE3YVJIgt69VrXUlpoc1NkUWA3oXE4BWcusEIcPtpNkOef5V/q3350Sk9KuQaLFkljlyiwMkI5I8ZI7hO5fTBBStMBaFWUk9em86GqHMGplR1j3zUsRhUuESSlafZcRZSZ2nQp/SbVW7j3GxlxEFOgeSPD0zjVs/DrW94/mxy6lpmRm8aWPraL8OpsiHAekUs4u6lkBTaFuXveIG5O5FGowZJJSoHlfWeVfIcgkKBB6VoplQCY4s2sSIvoZMWr5TSlzmUAIslAgesyTU3OBoVmLaYWbxPhJ28j1odtxQTcEfG9xqKLXsR+TrPF8fglD7u8FI/ynRKY6Rp6RWl4H9rDOIUGsTh1tOmboHeJtqeY+NZnH4sJbKyJgDnqTA9JigU9nn+8S6EpQsER47gb6CNKXLDCXeg4ya6PXMMjDYgSy6lXRJuPMG4qC+zhQCUkk9f7Vg8Tw+SCMpUN/ZV6Gu4XtRiWVZQ+sckuwseQJv7jVWXi31THryGuzaYRl9BVMwdLaVY/iinX9qTYf7QHx/itNL6pUpB9xkfGjkdumFf4jDqesJWPgZ+FV5eO17Mas6Yxw3Eha/uqCnEk2P9qg12twCh7eX/AFNrH0qY41w8n/HZBndQB+NA8TC+rErW5JFwANa6t5CbgifMVb98wBuHsOf+ok/Wpji2CT/zmB/8k1Cgvk76iEOJ4oAq5kVZgMQDKhTLE8e4cfadaPlf5CgTx/h6ZypcX/obVHvMCo+g27X8E/WjQwwuJzaa7CqjwSVqUtZM/hEAD1pWe3KAP6OFPm4pKPgJNK8V2txbhsW2uiEyfeuflViPjyfaEyzx9jbGq3EzY1capc1PpWNJGmmQCKiRVgqt7SgapBEHrpMb1S3tryr7En+etVYQyT5mkt+oZWinGgqiIFKsUmPOmyt6W43U0Pew0wJt46E3+lSC71Wz+L+c6mdaNEMtCgaiWgakjSun6CjoAp7mKjl9KJGv85VBVQ4nJlaBRLZ9x160ODc1emoWjmCf8J7slWHUGybltQls+mqPNPur7/i6QQMS33KtAqZbPksW9DBo1r+fGr0oBMEAgi4NwfOr2HzJwpdoqZfGhPa0LDiEuJ8ElBMZk2nqDy1qD2DRYDQfzSknBjlxT7afCgaIFkjyAsKeit7HPkrMiSp0J+IYfMe5SbCFOyLZdUp9SL9BRyX8uk/MUJhBLmIJue8Ak8gkQPK5pxgUDkNac2DQO48RCiJofGYRLqII16UxxqRJ/m9W4IWqL1ZPuY5jEuMO928rMk+wVbfpV+9O2lgi0jfSR76l2zw6SkEpSTlNyBSngKz3KLnf5mjq42Qwx00KpvXej8Vr/OlDrNlVyIKRhElBSjwqnMItJ69DUmeIIkhQyrT+be2v85UJwVZ7wXPtH513tcPAk792b7686n7Erbo+xnHWj/THjVySYvtEXp2zjUhtKQkCBe5N/W9ZXsy0nuyYEzrAmmgNc0TJU6D1O5j9KqUozdQA5VSs/KgsXv6VyQ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8138" name="AutoShape 10" descr="data:image/jpeg;base64,/9j/4AAQSkZJRgABAQAAAQABAAD/2wCEAAkGBhMSEBQUExQVFBUWFxgaGBgUFxgYHBoYGBcXGBgYGhwXHCYeHBwjHRcXHy8gJCcpLCwsFx4xNTAqNSYsLCkBCQoKDgwOGg8PGiwkHyQsLCwsLCwpLCwsLCwsLCwsLCwsLCwsLCwsLCwsLCwsLCwsLCksLCwsLCwsLCksLCwsLP/AABEIALoBDwMBIgACEQEDEQH/xAAcAAACAwEBAQEAAAAAAAAAAAAEBQIDBgEHAAj/xABCEAABAwIEAwUFBwIEBgIDAAABAgMRACEEEjFBBVFhBhMicYEykaGxwQcUQlJi0fAj4TNTcvEVQ4OSorKCsyQ0Y//EABoBAAIDAQEAAAAAAAAAAAAAAAIDAQQFAAb/xAAsEQACAgICAQMDAwQDAAAAAAAAAQIRAyESMQQiQVETYXFCgbEykaHRBSNS/9oADAMBAAIRAxEAPwD1Fq4kaVYHK8n7L8UxWH4mcMvMEOPOJWgknIVFakOIn8MxPRQ5VqV8afZxJbWmUbKHnFZyyNaouvHs2ia6pANUMOZgDRaRT1sUQRXVJqwN10prqJA8Zh87S0ncGvMsLxFtaloAFlHTob16zkrytns2WXnlBdlLWQIiJUd6U7Uh+OuLsIS8hIifQR8aC4jjknM0lQCjHi5CuK4D4iorVepDhKc03J0J6crV0snsMjFXZTxPiH9FKJzEGfEbm3TzobBvPkyEn6fGnDPDki+UTz3phh2AKTJ2GmooBcRiHEhJgCLyf2pzwdK20JR4YAAEV8hPKguMdpkYUZEJLrx/CnRE7rP01rsWGU51BWwcmdRh6tIJ44tCUFbywhPx8hzPlXn2L7SpBytJWE/mURmPkPw/E1HiK8Q873joKztmUIT5AaVW/wAEJIUtUToECPjrW/4//HQh6sm3/gyMvmzl6Y6X+SrC4ZYdW4rVUQJJgUchJJEmhEshOi1wZ9szpprRDiyRfKk6eA2MDXpWiyj9wjEJXEDwjdQ+nWgcgTECY51Bsu7nMORqrGYRxVwAoTJAmfS8UNElfEHUqSoKUADYiQKlgVrLSSvW4FoBSD4ekxQmVkKCFJhZHslPi9BEmn/D+x+PfACGy23sX1ZYHRN1fAUMpqPbDUW+gRtIJ1Hvqz7wNVH3/wB60nC/sfSk538QVK3DSQge9Un5VpcD2IwTRBDIWebhLh/8yaRLyUug/oM84YxiCRkBWf0Aq+VPEYXEuNFDbL9xdQbKfdmi1bLiXaNnCENNt948RKWWgAY5rOiE9TQSeHYrF+LFrIR/kNEpQB+o6uHzt0qtk8/jpK2WMfg8lyk6Xz/oxSQ5IR3anFixDZSsg/qykgHzNHN9j8W9llsIAIMrWAbdEg16VhcGhtIShISANAAB7hargKTLzMz96/CGx8fBH9N/l/6PPUfZ08SSt5AufZSTvpJN/dVyfs5UP+cP+z+9b7u673dKefK/1sZxxr9C/sYF37PXAJC0E+qfkTSniHY/EBJCmwsfpg/3r1Tu673VHHys8f1X+QHiwy7j/bR4rgkuMKykW/KsadAau43xVTbGZpEKkTIKhG9h1ivWMfwhp5JS4kKB5j67Vi8d2ByE5HnEIVpKQ6E30KT4vcauQ85N/wDYq/grz8P3xu/s+zX4LEF/AtuqA7zuwZi8gXE+YoTG8IaxfdvXzAXgxfqKK7MpnBNpVbMk/Gal2ewCmUuIWcxzyDzEWNefUnLj+DRa43QdhWcoAo5tNVtoolNW4iWRipZalFdy0QNleWsViE+NXVR+dbdVgTWImZPMk/E0jJpjse0wVxFVFuicQ4lCCtZypG5+AoXD45pzLlN1aA6+vKktlhImlNXIbpevjTSXu5JIMgZvw5j+Gfh50Fx3jmVXctmD+NQ2/SOvPlRYscssuMewMk1jjykEcW47lPdtEFU+JXLoOvWkBKioqME18cLAlJHlvXGQqYNem8fBHDGl+7MPNmlldsuaxKSCFzcHQ77G3yodwrBvcbTXThRMc9fOpJHgANyP4KsiBIXYCircn50EhtallQty8qbYxgASTAFyTtTrs52LexYCzLDP5iPGsfoB0Bn2j6CgnNQWxkU5dGcwaHkwlCO9Wo2bRKlX36DzgVteE/Z7iHYViV9wn/LbIUv1WbJ9J862vB+BMYRGVlATPtKN1KPNSjcmmQTKSd5iPnVDJ5DZahhXuKOFdncNhv8ACaSFbrPiWfNSpNMCqf7V84QIB1Og+VEttgJEa7z8qq87H8aBAOhpJ2i4osLRh8NH3hwSSbpab0Lqhz2SNz5VosZiUNtLcWbISpRjWwmB1P1rN9mcAoJU89d9851/p/KgfpSIAFIyTZYxQVOT6X8hfBuzreHTCZUtV1uKMrWo7qP8imqUxUCYFDLxN7UlyUSXc3bDgoVIEUkc4kZyoSVr5DQf6joPn0rrbWJVcrCByQmf/JX7CgWVvpBfSrt0PAmplNIVcGUdXXj5OKT/AOsVA8DWPZxGIT/1VH4Kmi5S+DuEf/RoiK7FZwoxqLoxKVxs80kz6t5T86+T2sdZ/wD2sMoD/Mw5LqfMpICx6A0SyfJH0W/6dmhIqp1u1RwHEmcQjOy4lxPNBmOhGoPQ1YujTTFbTAcDw4tQMxUAAL/2owKGbzqxxNDKMEVSa4KkOvk7YwbFxRCRQOHeo5Cqs42mJmqLAK+ipJr6nibAuMP5GVHeIHmbVkUC3KOdHdseMgEIBHh8SvPQD51j28O/ijaQ3zNgf3FUpzuTZfw43xK+MYzv1wP8NGnU7q/as4OJZ3MrWbKkn+oLCeYPT51ukcAbQn+soKG40Hl1rO8X4ehlzKyCQ6RkGsTbKmdht50EWn+S2vj2FDqT3qSkyUAm+k7KPMz8alhGCEZjdRuZ5zNajB/Z4+IzvoSFA5wlEqE8lExMW0pxguxGGaACmi4YgqcOafQ2Hur0Pi44YIb7ff8AowfKySzzv2XR5e5xdbS5EaXTrIp3JUgKTaRImt7xHsRgsQgpLSUkiy0WUOoNefYngv3N9eGDhdygLBNon8JGk71djOM+uynKHFWAHiJCiFH5Va7x9ptIBUConzPQCNdqBd7NmCoqsokkn3nWtl9mv2foSfvjwJEywhQ2/wAwjmfwj1qcmSMFZEcfJjDsx2KzlL+KTAsW2DtuFOc1ck6DzrbdBUlqk1LDjU8tjWVPI29l6EEloodwMquTHLrRCQAIrjom4NUhdppO2NLfuwKgo7aR/OtVP44JMSK5iVkCBc7Ug4thycuTN3ilAQTY+VKm2loZBW9lnalwllDYkd660k+WcFXwFNEKgVlON9qUnFdwUk/digz+ZQRJ8h4vO1Fp7XJKYLZE7gg1WlNKTLXB8Fobu4iTQq8y1ZE2/MobA6AdT8KAa4shWhM8iKYcEfQlPjUApRkydzSE+UthVxVjLBYNKBCR/vzotKag26DcEHyq3NarceirJtvZA618QasSmuxU0CVFFfLQDrVhFcUK4kzvEeyyCsusqUw9/mNWJ/1jRY6EVSx2wVhz3ePSG/yvoB7pf+oatq6Gx2NabJQ+JwaViFAEHnQOL7Q5ZFLU9/yFLPWg3nK4cVSnj/G28M0p11QSkc+fIcz0pM6BQyRiDmjypvhsSIrxtj7RXsWvLhMK4oTAWohKRfVR5b61oeEcDxST3r2KUpZN0NmEDmJPLyoLlj70GsfPo9LcxyUi5pc/xUrkIt1P0pdhVI1GZw85kD1Nh6VY4JBkgdEn5nU10s0pIKOCKewA4JlCipcrcJn8x9w0rj+KURYBI95j5D4189FjoBsDE+ca0A7i0FJMm3oPjSL9i2o+5x6IlR9Tc+k1VgMQhTyZGbu5Uk/qIyk9LVn+L8eQFEyVToE6eU6Ub2Rd/rS833ZPsKBJB/SeutqveNhm5KSXQjyckIwcW+zbtY3mDRKHAbigUqGxFWFForaMMufMXBvy51h+1nCkNP8A3oZv6yghwfhBSklKukxFOuILcaSSlR8PO9Y/iPHHS0pBzOFS0lCSBdeYZU+RMCrOKLXqEZJewx4JwH77icqh/QZIU7yUowUNeX4j0gb16UpM2FuVCdnuEpwmGQ0AM11OEbuKuo+U2HQCj230lBymdjVLJk5O2WscOKoqwqI1vVmWLxUGwrf96+ccjSktpjkmdi8aX2qLsIzKtytQqUqKpmI3ohwJICDcnaYoN0EVYXFZlExYAX6mq3sRLrZSJyKBUTygggdb1biUACEWmJihmrkCco3/AN6Bp1TJ12YXtHi+/wAc8oNpQU+A5YJUU2ClFNiq8RsBQKGtE79eW4pTgXYBIJhSlGVTm9om/WT8BRK+K5bq6/3rNk3Js1kuKSH2HxETapu8QyjSs4zxtKpgkVW72iAsPjQ0+iaN32WxpUtYt7INp2PXzrUIctXnHZDGukuO3hSQlBOhvJIG+gFaAcULUFxcgmI6nlHypkZ8FTK2XG5SbRrkuVKkeF4kFaE21mxpi3jKsLImVnFoLrk1SHaklc0SlYNFoqNfA1KKOyDzrFfaCwmzR75RsA3cT1VoBSDGpGKUHsaQoIuloH+mnqfzHqaUt4c50oaCUD864CRzhI1PnFHIU2yoiFPL/OuIB/SBYVnu10zVWKK9hiOKnwhlAQmwBPhSBOyd/QU6wWKQDKlFxVpBgJ84H1msXicdKo9oqIMTJ9KJQshMrMAc7n1qFjsJtI9KTxdBEyMoG2g+gpXxTtuw0Cqc8bJvflOnzrAQt8ypSu7ToJsetULHfOhpPspuqNzyp0fGV+pleU3Wl+DWI7VO4gZ+7DY2BJUY57D4UtxvEFKsTVzzeRMUlxLpJgan4daOEIt2kFJ8VQX2f4ecTjWm/wAIUCfJNz8q2XFsMpC1BB1JFufMdR9KD+zrh4Q8VckGPh+9ariWGCgVRB1FaviVVmR5bblXwAYXHhEJfgbBz8Kj1/KT7qYBTWQnOnKmSSFAwKUh3Msg7iKIVwZgAS2mRoQAKuOKKakxXw7j4xK3UMtKSptQCu9sIIkK5wRUOHcKS5xJkHxd0FPq5BU5GxHmpR/+NW4nBlt/vWSlJIyrzzkVyC4uCNjtRHZNzu3cY66EhWdtoZCSIQgKMSJ9pw1GZ1HR0NyNcp9JVlkSdq41hAlJCNyTPU0twLoddK4jKLep1pshd4EGs9uy6tEloEQVEGNarewoUIJNtwYofiTkXI6W50SkQEgAzQe7Qf3PlKCEgWioKMetC4xy4ToZmguKY11MEeJIH+/yqOVI5RsJeJseenx/ag+JYgpHhvlqTPFELQgCBa3WuvYaQRQva0EtPYj472TbfVnbsVAE5OZG/WlmH+x7PJdxKgmQciUgk8xmm1bfhiSlGU3IOot5UXiATppQuMf6q2Gss1pMxZ+yHChQKX38v5CsX9YzDnrQnGuC8KZSMOpAUtJzFUkqG5ClA/Cti0tSJOaf0jeLivz4Xlud86tKlOF5RUkSFAAwCmZBykER1NA1fWhsJSb2z2A4lLbaVADJEISnfYACvuG4GT3zxufZTqEJn5nc0h7OcYbLqUrE6hKjMJnLPT2la1sRhVuuBtsSdzsOtUqd17lltUVIQTm7tBVuco52FE4XFRY2PWn2Cw4ZRkA8ydSedB8d4MlbZU2qHEgqAj2hrl/any8eUYXF7+Cq8qlKn0RTiJq9lz41mOHY9S83gVKR4oBtztR+A4pmPhuKVDL1Z0sdGhTUpqr8IgzzFfFZFoNXRB+dkPJQmMxjlrO9TTilOQkSkfH+1Khg1Murae9ttREeW/kdaZYd6Ba1KlFdmjzfXQ4wrIQmRCTz3o3A8LU/Bg5J1O/OOYpVwxpTqwD7M38uVbkvd01eAALftSJS4/klK9iXtNi0MNBtsf1F+FIGvKaK7L9n+5RK/aNz50NwXAd7iFYlfiI8LY2HM+nPmTT/ABr4QgmibpcF+5CXq5P9hB2kxoFqB4Tgio5lan4dKoRL7s3KQbdTzrRs4fKBTX6I17i75Oxz2cwsqIC1IhK7pMSJbtXeJYdSV2ccUD+sxv1qjhTmW5Me2P8A6z9DTINhwGZAg39K1vC1iT/P8mP5W8jEbOMyKSXFHKNVbgTqRuPjT3GLWUpywodCL1hO0+ISyhZUTFstpk6j0mtNge0CC0FD2lAExcXq/KPTRTi/kNwrYXOab2UPPShOz2CIYfMkn70/ryCgkfACmmFfDgVcJVqJIF9ql2TbC2cRG2JcP/cEr+tVc21Q7FqRdwh8IUQowLfOnjijFovWbfw8rCBaVAfG9aTEIiANTt/es/5LwNxBWcZdJi/K+tE4R8kEyFQIJO87+tA4hBSbnUR9Yqngz5JVNhQKVSCr0hYwpKpF7amrPu/JIgbnXrXzb0HW23rUmsSM0RPSjtdEbFw4cgLAAIIN+UdOVEuqyq9lUdAdqNUm8xv61YHCdf4a5KjnKwJKvFe3L+9WuQU2N+XPrQnEm1FEpurpaKinNkBc9ctQ/g77i9OLTmg6edY7tR9nC3XVv4WTmMlCTBSpRlTiefOOc1vTg0mARbW3zojDOmFBN40j+dKUo0OU6do8k4T2IxxUgFLiSSlGd0gZQIzKOUyRtG9exYBCGVFtJzL0KjaTF6IwhCgM1jNCYvhuR0KCyZJMHW/XeoUePqRMsnP0vQTiHFZgDtpa9CjGOE+H2B7SpuPSoYtp1SvB7RAuTaOdGlvK3lKZURc0dNsVpI6wpJJJCfFvEH386tw3BMOm4QmTr160NhOHlKUhSgpQM2m3rR3eDQa0cV8gt/DKG+ENgqgqudzYdB0qTOGBJJN/2q9j2fF8KX4lxSIi5rmkldEptnmH2q9lgVN4pIg+w5H/AIE/L3VhsO2kmCUpA1UowAOte58fw/e4V1BEgpNv5y1r87qGXM25ohZkH3A/znVSKt8S9CVxtno/BGGiE90oKSNSOfWgOI8VDwCgTkLhaQRzmCr9qzHCEhlrEEYjuQoQE3M5o9lI3jfamXYhpsOozEqSnMoA+yHCAAoW5fGKGOLjyld0HLI20j0DAshtsAWAFIO0GMLig0j1PSmr/FAWQpIiZACo1np76B4bgZlSjJ31NBD0vkzpOyXDcD3aRaKPAqQbqYTFc3ewSIb9nose5SVJ+eWnzTBQ34zbW3KkZRKVgalBI/1JIWn4pA9af9wF4ZJWVBETAMTI5/StbwZ3j4/DMny41kv5Ri8ew3inCopJaHsJVoVTIURy5TzohHDWVpyrbCR//M92fhXxWVvrWlJSiyRI9oiZV9KuQk3rWvRQDMExh2jmDanDGUF1WYhPKmHYVYS/i2QMoV3bqR6Ftcf9qffSZoE2m+tdwGM7nGMPz4Se6c/0uwAT5LCKVljcWHF1JGk400ULC7wDfpR3DccHTAM8qK4vhc6FCkXZpoJU6ZuAIHK5v9KyppqVmhGmhpjmVLIAtzP7da4hKUeH49atadMFRO9DYlufnQfcL7HXFGOWwqHDUqKpMiDvvRTTohJUAYEBQF4rrTuYGDIk+pPIV3FWmdegl9yNNzVRevp8aipyIGsDauI1mdq7tnEXVQPPavnXJTpJqw5bjX+b0PgMGpVjISSTXEr5OjDlSQnpEioYCG1qakkxIPzotYS2rJqefmNIodvB/wD5E3mLAaX5+tQ47Vdkp+zDSyReaHxKiSM2wtRTrRBkzHWhkpzEyNRaalxBTKsNiVJzHnAvyFC8R4qtKwRJCrEdNaOcbA/3qj7tmG87CocdUEmu2HNOglBEgHUR7qodfN4sZt5VNnALUCQcsbT8qHVhSkQASaJogIYxatb1W/jzqbUVg0AIgyD5UK9wzOahx9OiE1ez7DHVPK1+VeUduezLbeMUqIS8JHKdFD5GvWVMELKhypB254P94w0pjO2cw+o9apNtKy3jfqr5PGsRwR5tYygOI2GpF/576ccMwTqlAJaXa5NkgHatLwvgzqspKcvn0rZYLCBtMG53rlmbVDpUjHt8LUAgH8IAG3r600QyEiwHxppjEzsKXuYdQTmIUAdCdKW2yE7KtKqW5erkImo/d71BNI4y7BB3BmooxTs9xPgSqU9UG6B6Ax6Vb3dEdySlKhGZBvI1bJv7jf31e8LJwyU/f+Sj5cOULXsXKwAyhOiqW/dFJUSRE05VE5t+Y3otKELRmSJ5jrW1yoy+NmQxEhacus0C+znccaKwErBEaEHmDpO9abFcNhPeT4Rra4NZXGsT3hSIJkidr/vT4tMB6PRuz/ElYnCJKv8AFRLbo/WixPkoQodDSl7GHDuLzAjMNqU9meLKYcD6vYWAjEgbZbIeHlcHoelbjjXD0OtkwDaQR9KzM2Jq4lzFNMWcAxHes95oFKNj0JH0mju4zmVTHIc+dKeB4qE90QAU6bSJpyiQB1Nv3qqkqosN7Pn20hAGgNqlw7CoAjYG3nQvHlKS3YAzra4q7hIJZBVYmo5eqqJr02T4iEpI+VLnFnYkTTI4cL1350KcEpJ6UTjbOuieBzttqCjeeXzpcrjBBzXMGKeOiUDcigA0CrwpmI69N6CcPZMmMl7hCMKS5ncIFhYc6MQfHMnSBS3FrCSkE7/OiUuyoCpTq0Qxk9dtVxQ2CylAO9ULfvlOmp89qJw4SSALfCiTtkNUiDuFCraTXHGYPtTXwJDhSRpuTaKkpInaaLsgsZcA86n3qQOppW/xQIWRe0ab1Yw8HBO/I1HNXSO4uiSsZCr3HKpu4nwyNfOhi3PtbfyKJXhm122+XOoTZLouVahMU3II51eziQ4hKxvUHjby+VUXJSj9h9UxJhEi3nTNWCPvpdh3PFa4J+ppoHlfz5VGLjWxk7sUYxjKoBUgEj1vTRbckpIlJ2OnSguOY5PdKCiUm90idLz5xQXaDtG7hsFh3kpBU7CT3n4TBuQnoJ1psUraQuV0mIu0OM+7PqaQlSl2KRNglWhUdqLw7pyJKokiTExPTpQaeHYl7M+ptSs1yqIsOQN4Aq/CGRFLmkvYcvuEEV3DPlCgobfHpX2Wo0slpNUMZCHLGW1jMj9PNJ8jb3UQV5SFAgetKFZiISfEkymbA2ug/wCob7GKn3RdblsjyNiNikjmDW74+ZZY779zHzY3jlQRxDiwWkpBFwQqN6zik8o6A0S80ESMlxrBig1MNEEnvEn9CqvxVdFZu+zmE4qMK4e8nunLGLwdtdUnStTwTiamow7oUlpf+AtWgn/lE/8Ar7uVef8AF+B9634XlEg2zJHpccqcdnu1KVM/dOIJUVCyVpEpWkeybaK/aoy4+atEwdD/AItw1aFkix2NNuFY/M0nMDmT4T+/rWewvaxIWMO8vNs24oEEjZLk2zcjv503U0UmU+6srJjcWXoTUkPHUhyCSYG1cxDwQCANrCgcJipAk+IagVZikFRzWIG1Jb1oakcbxs/y1MW3rAH40ow6QQSueSRRZcB02roM6SDUJ5WmZnflFQUyI1gnl51UysgGTH7V0+LWjsGgbG8PUMq7qE36R9KkHybi/wBKYNAk6nSh8S4ACNJOw+NC0EmBPPEeKbmpM8Sg399VOshRhEmfh511OBVEKilU70Hqg5zGFQn5UJi1SgkKgirW8FIhPht/NajicGpKYiaZTfYGvYjw7GJdTlMSBra9V4VBEibiY99U4Hh5Dk2T5GnpUkpsL7nnXQjfZMnXQkfxKhqd6Z4LEpUmDrsfpQruFSpQCrDnUmmcpy8tL7RaupqVkNqjPcD4+pvwKEonbUTT7E8aZCCrOPL+1ZPB4FSz+UelFu8PAiKxIOcVXsa2THBysPwGPQtSUp2vTbvBJvprfpWYQgIUknWdqdM4gQSNdqsY5tKhGSKsrfYzqIuoFWblCeUDX11phxdtKU4UueJLa7+GfEUFKTHQmoYNub2o5lsrVBuE3HppVnH1+RE+yvEcXQj8xUdEhJBMD9UAbUjT2fJUpZXBWScqU+FM3gb054jlVcbAj6VBpznH+9S5pypkJNK0ZzFsltRSo+R5jnVSRNNO0AQspSkyoXPlS2Mo60qSSehydqz5VDPrWglxEn/MQPxD86f1jcfiA5i9jjlUh2LiphkljlyiBPGskeLFWKxRXKkmc0FJ1mq8LjpF7E1ZxDBEEuMid3GhvzW313Kd9RQvDicSVFkBSU/jJAk8oNzGnpXpcGeGaFx/cw8uKWKVMMbN4FKuOLJISmypidBbW/lRTmcWJAk6R9amxgC4oAmehHxqwtbFDJWRbYTkEEAEG9G8H4p938L2ZxnQKF1t9DutI56jrSBta0EEi1MU4gG4pc8al2FGbRvf+GIcQHGVpUlQsQQfjSniq3WtpG8fzSs1gMe6wvPh15JPiQboV5jn1EGtdw3tgw+Mr6e4WbeIygnovQeRg1n5fH1v+5bx5/k5g3goTzG9XtLhQAnzqPEuzRPiaUU3kZTrv7qgh5QBziDNVpRa7LCkmEvLItyqrCYsqnYDSoqcBEVFp4RAgxy2pV7GVoZtq5Gq8alKoG87VRhcytBbrU1tKB1tRewPuW4fDIbUQnnr1qeJxALgRtraB/LV1psdTzoVbYCwRRPogJdby2v/AGtvVodCoB0qh5/MmhWFRI1qG6ZK6CHWwCcpt+9cccyoBBEzcGaoxT8JoNjEFaoOgqOVOjqsZNupVM+6uDCxMbEgx0MVdhcOBbpY+6oPY7JKZinJa2Lb+AVvB5RECqHMNTdSBQrjdZUsSRoLI2Z/EMeIa6+dE4XCq8qYJZEz9KvBFBGKJcwLPk8PrRuGxsSOYr4xVb0UXW0we+zmKcOUc+XShFqSmIVPz8q7iXQPUfKlj+JFBJ7DitEsTiImBrqZperFSSN6m47tVbTNzPyqE3YVJIgt69VrXUlpoc1NkUWA3oXE4BWcusEIcPtpNkOef5V/q3350Sk9KuQaLFkljlyiwMkI5I8ZI7hO5fTBBStMBaFWUk9em86GqHMGplR1j3zUsRhUuESSlafZcRZSZ2nQp/SbVW7j3GxlxEFOgeSPD0zjVs/DrW94/mxy6lpmRm8aWPraL8OpsiHAekUs4u6lkBTaFuXveIG5O5FGowZJJSoHlfWeVfIcgkKBB6VoplQCY4s2sSIvoZMWr5TSlzmUAIslAgesyTU3OBoVmLaYWbxPhJ28j1odtxQTcEfG9xqKLXsR+TrPF8fglD7u8FI/ynRKY6Rp6RWl4H9rDOIUGsTh1tOmboHeJtqeY+NZnH4sJbKyJgDnqTA9JigU9nn+8S6EpQsER47gb6CNKXLDCXeg4ya6PXMMjDYgSy6lXRJuPMG4qC+zhQCUkk9f7Vg8Tw+SCMpUN/ZV6Gu4XtRiWVZQ+sckuwseQJv7jVWXi31THryGuzaYRl9BVMwdLaVY/iinX9qTYf7QHx/itNL6pUpB9xkfGjkdumFf4jDqesJWPgZ+FV5eO17Mas6Yxw3Eha/uqCnEk2P9qg12twCh7eX/AFNrH0qY41w8n/HZBndQB+NA8TC+rErW5JFwANa6t5CbgifMVb98wBuHsOf+ok/Wpji2CT/zmB/8k1Cgvk76iEOJ4oAq5kVZgMQDKhTLE8e4cfadaPlf5CgTx/h6ZypcX/obVHvMCo+g27X8E/WjQwwuJzaa7CqjwSVqUtZM/hEAD1pWe3KAP6OFPm4pKPgJNK8V2txbhsW2uiEyfeuflViPjyfaEyzx9jbGq3EzY1capc1PpWNJGmmQCKiRVgqt7SgapBEHrpMb1S3tryr7En+etVYQyT5mkt+oZWinGgqiIFKsUmPOmyt6W43U0Pew0wJt46E3+lSC71Wz+L+c6mdaNEMtCgaiWgakjSun6CjoAp7mKjl9KJGv85VBVQ4nJlaBRLZ9x160ODc1emoWjmCf8J7slWHUGybltQls+mqPNPur7/i6QQMS33KtAqZbPksW9DBo1r+fGr0oBMEAgi4NwfOr2HzJwpdoqZfGhPa0LDiEuJ8ElBMZk2nqDy1qD2DRYDQfzSknBjlxT7afCgaIFkjyAsKeit7HPkrMiSp0J+IYfMe5SbCFOyLZdUp9SL9BRyX8uk/MUJhBLmIJue8Ak8gkQPK5pxgUDkNac2DQO48RCiJofGYRLqII16UxxqRJ/m9W4IWqL1ZPuY5jEuMO928rMk+wVbfpV+9O2lgi0jfSR76l2zw6SkEpSTlNyBSngKz3KLnf5mjq42Qwx00KpvXej8Vr/OlDrNlVyIKRhElBSjwqnMItJ69DUmeIIkhQyrT+be2v85UJwVZ7wXPtH513tcPAk792b7686n7Erbo+xnHWj/THjVySYvtEXp2zjUhtKQkCBe5N/W9ZXsy0nuyYEzrAmmgNc0TJU6D1O5j9KqUozdQA5VSs/KgsXv6VyQ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9" name="Slika 8" descr="image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2852936"/>
            <a:ext cx="4896544" cy="33607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Proizvode od </a:t>
            </a:r>
            <a:r>
              <a:rPr lang="hr-HR" dirty="0" smtClean="0">
                <a:solidFill>
                  <a:srgbClr val="FF0000"/>
                </a:solidFill>
              </a:rPr>
              <a:t>žitarica</a:t>
            </a:r>
            <a:r>
              <a:rPr lang="hr-HR" dirty="0" smtClean="0"/>
              <a:t>,</a:t>
            </a:r>
            <a:r>
              <a:rPr lang="hr-HR" dirty="0" smtClean="0">
                <a:solidFill>
                  <a:srgbClr val="FF0000"/>
                </a:solidFill>
              </a:rPr>
              <a:t>rižu</a:t>
            </a:r>
            <a:r>
              <a:rPr lang="hr-HR" dirty="0" smtClean="0"/>
              <a:t> ili </a:t>
            </a:r>
            <a:r>
              <a:rPr lang="hr-HR" dirty="0" smtClean="0">
                <a:solidFill>
                  <a:srgbClr val="FF0000"/>
                </a:solidFill>
              </a:rPr>
              <a:t>krumpir</a:t>
            </a:r>
            <a:r>
              <a:rPr lang="hr-HR" dirty="0" smtClean="0"/>
              <a:t> jedi nekoliko puta dnevno.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Proizvodi od žitarica</a:t>
            </a:r>
            <a:endParaRPr lang="hr-HR" dirty="0"/>
          </a:p>
        </p:txBody>
      </p:sp>
      <p:pic>
        <p:nvPicPr>
          <p:cNvPr id="4" name="Slika 3" descr="žitaric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780928"/>
            <a:ext cx="2619375" cy="1743075"/>
          </a:xfrm>
          <a:prstGeom prst="rect">
            <a:avLst/>
          </a:prstGeom>
        </p:spPr>
      </p:pic>
      <p:pic>
        <p:nvPicPr>
          <p:cNvPr id="5" name="Slika 4" descr="image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4509120"/>
            <a:ext cx="2581275" cy="1771650"/>
          </a:xfrm>
          <a:prstGeom prst="rect">
            <a:avLst/>
          </a:prstGeom>
        </p:spPr>
      </p:pic>
      <p:pic>
        <p:nvPicPr>
          <p:cNvPr id="6" name="Slika 5" descr="indeksiraj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2996952"/>
            <a:ext cx="3028950" cy="151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Voće</a:t>
            </a:r>
            <a:r>
              <a:rPr lang="hr-HR" dirty="0" smtClean="0"/>
              <a:t> i </a:t>
            </a:r>
            <a:r>
              <a:rPr lang="hr-HR" dirty="0" smtClean="0">
                <a:solidFill>
                  <a:srgbClr val="FF0000"/>
                </a:solidFill>
              </a:rPr>
              <a:t>povrće</a:t>
            </a:r>
            <a:r>
              <a:rPr lang="hr-HR" dirty="0" smtClean="0"/>
              <a:t> jedi uz svaki obrok i osiguraj sebi peticu.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Voće i povrće</a:t>
            </a:r>
            <a:endParaRPr lang="hr-HR" dirty="0"/>
          </a:p>
        </p:txBody>
      </p:sp>
      <p:sp>
        <p:nvSpPr>
          <p:cNvPr id="45058" name="AutoShape 2" descr="data:image/jpeg;base64,/9j/4AAQSkZJRgABAQAAAQABAAD/2wCEAAkGBhQSERMUExQWFRUWGBgaFhgXGBgYGxwYFxgXFxgdHBgaHCYeFxojGhQVHy8gJCcpLCwsFx4xNTAqNSYrLCkBCQoKDgwOGg8PGi8kHyUsLCwsLCwsLCwsLCwsLCwsLCwsLC8sLCwsLCksLCwsLCwsKSwsLCwsLCwsLCwsLCksLP/AABEIAMMBAwMBIgACEQEDEQH/xAAcAAACAgMBAQAAAAAAAAAAAAAEBQMGAAECBwj/xAA8EAABAwIEAwYDBwMEAgMAAAABAgMRACEEEjFBBVFhBhMicYGRMqGxFCNCUsHR8Adi4TNykvGCshVD0v/EABsBAAIDAQEBAAAAAAAAAAAAAAMFAQIEBgAH/8QANBEAAQQBAwEGBAYCAgMAAAAAAQACAxEEEiExQQUTIlFhcTKBkfAUI6Gx0fHB4RViM0JS/9oADAMBAAIRAxEAPwD2Gsql8a7Tpcy92pSSAcwmKVDtw8gFGaZFibkVndkBji0hS2nGleuMY4to8PxGw/eqZxTCKfEFRMXEkxPlQHC+Nurzd6vOdjTRlyb7GkmZmWb4Wktdjy+E7jqEl4YhbZKSmI060Vw2VOHMFfEJtaKMGBhefNIOgO1EfadBN9qWvzGq8spkk7xwW0cNT3qnFnOqfDOiU7QNqYlE0NljU6amkPGO0xbUAkSBrG/mdqIyTVvXKGdUxt7uPvZZ2t4ugIU0lXiNjF4rynHtLbMySBz2r0fhWLQ4pasozTIzRaRfqaQ8XVPeJW2AqZnamELy3croOzGwSsdFF8Q5J5/pUtrEUUMQU70FxFjKZFC/aKYhgcLCI6d0Lix/KbN41Mi03qZ/7wKJOnSaRofii8E5mm5nYC0mrtjo2leRIZJA7yRYBUlKozISDGwn11opYSW9RcSYufK3Kh3MQSA3pA20HtQDiVJmJyzBO00VQBtaNCgCnIokZZI5HQj9fWtmIQZuombHQb5ib+VCYdtaYUDE9aJ4h3yUJ70EJMqQLQZtPlaqkLQyUt2tWns8GF50uaAak70IxxRDLihGduTl28Mm9VdrGmDY2pi3xUFtSSgKWfxmZAGwGlRSIJdIJJJtFdoeNocBSlOVMWBvJ5+VIuHt+EHaZ9KGx7kKInl7m9ZgHlabXo8YpKcuQONBNcTmUrodKm4c/kUMxtPOgXHSRaiMJhgSJN/lWhqXOCtTGNkJWnVJPrGpidK5V2tSXWspBPxJi4gbE9Rak+DW6EOZEgBYWCoiekCdDpcVVHGlIV1Hyq5eVQMC+gODcUS+G3USE3EGNd7+uteU49lAxTyiQAXXP/Y1bOznHVMcNcdcShISYaAMyYj5qj2rz3CErXKrkmT5nWsmUbbS14kLn3vQV24Jirw0krO02qx4wuBCc8JUeRpF2dUESdIqyYhywKwMpEzrauXnYC7hRKWXpZ9U97P8bzJCCCYtINPgG3BJFxXn2G4sgAKSIuIq1NOktiIBPPrWEF8fhIseqgGtinKcannWVRMZw9wLUAsxPOsqwmmVrPkqXhcWtx4pFlq05Ufh0JXmClDOkkETuKBxuE7pJUT4kjUbmq/wnCLcX4Sc03M11mYByOUTGxhIC4mqV+wJCbEX+tP2knIbRvalHDcAhsJCiVq3J0q3KZKm/BE1ymUdZoKKAOyrCAVAFaymdBFFYbBFDlzIIkGhuMYBeZBQSFJiRzvTVSbyVCw0rO5o0orqAQ3FniARmtFVPG4qEkZtatzjpUDIFVPjHBJJUlPOQK1YmwoqmO2OSXTI6gg2MOTJFsomQb03wuOQ5hsQIzOZBCiLxVc7xFgkKTbxSd6f8KfKkBAhIiVQIJpxjROlfQTubHx+zm99ZLjwOFVsTwRSwEkjTQCTUWE7EBdyXB6D5Ve8PwZBmDB5/wCdqi4bgyXVI8YCb+f710EWMyMUueye0Jch+o0PZed8a7K90kqQoqA1ChBHqLGlHD7EnQjTzr1LtbhEZLa6Tzry/HMltUGwO9RIwDcL0Uziaci2cbqdyb1jSswMm3LnQSco3kVKHhpt+lZymLHKVT2Wx0GlTs4oeFSxmAI8J0IG3lQjj8pynLA5AAnzOpoYLOnKo5Vi4BOcXxFAfUtDaQgmQg3EHUeVArWMxOiTfKPpJvFQuaBcjkQLnpPL1oVbh1qQEJ8q3jnMyp0mPlYfSuMM/lPQ1yUzvXoXYns4ycNneaDgWTqSLaWO0RVZpmwNBd7LGTqKpxd5Udg3BIJNxTbjvZBpCHHGHHDlEhtaPwiJIWDFhJ00SaqiM86GjRyh3CE5qt3BeId8UYdSkpAXN4EphRI94qDB4AIxiicqmxIdzEZQIsoEm5nbX3qtqxqkm4v1E0dhOHfaG8Qpx9LXcozhCtVmYhI3Nx7ijakLSmnHsa5iUEMhSmGTaEmCTAk7AXAHnSXhD0OozIUqTlCQcniNk3PUit8JQ6paGms5Kj4UAwCYImDaQN6tPGeyCcDhFh9JViHEy33a8+QpIstNrQbEb0Fws2UYOIbpCX9pk4nBvhpQSleUKISc2vON6suNwr7OEbU44laHUgoymRJElJm4t9K85beK1IU66q6oWokkgWvzNvpXo/bbgLDeEbUw8FC0DvAsmYiNxOp2/UD8dhHChrtLgUJwTiMltHNV69GXjkpKUA6gn2ryhfDHMG60HBClJSsXkQq+u/KrLw3iWdayo6JgeutI8mDS5eebcSFdS9N7bcqyq68Ao5gAQY36VugIeoo7tZ2QD6VKbsqDbY/5qrcCwzbZUjRYFxvm6zoJr1Nab1Te2GAQ0pLyUwpZyrI3gWn0JpNg9oSn8iQk+X8JzNvH7fr7pUviDihnWCkAWSdfUbU67OcVVlk2FIXMcC2XVT4bEcyAI9/0NTcCxRUxJF5JppIwlthYy06dQ4Vl4jxcASEyedIUY4qVKj6VFxTGANG9wDUHB3g+wkg+MCDHPaoih2tyoWks1dExcxZBlOg1FdK400YmRO8W96g4fhlGUpCsw+IC486rfaXCOYc+GVBRuggzfkDWpsIukDTZoLO0AZ7wKbUCTqAd+cVxg+K5QedKMFw6F53DFwcsZjHWLVO7gsylFDgg7EEfSadY0sUIouVpZHyUHm62T/h3FiZk+XSnDPF7yQZ011qlYZC2jJEpmCRcTrE+lPvtKEo7wKiNQbxNN2SBwsFZixT8eaK0lU+XSvPu02FyECZiaYcZ7ZrUVJSBlB8KhIkeVI8Xiy6kqIi+gqj3A8K7GkINhcXNTJfvQgXFbms5atjJSFOo71JhsSAVE7oUB5nSg66DU1GleM3ktuL1jeoyvQVMMPUicOatSGSSt4HALdUEoGpAk2HK5NhrXrqeGOMYVLUAkWBTcX0pL2X4EG2wpQClrnXZJ1FWDD4sl9tCFJWhFyhRUCnYQQCCNIBuKR5c5kfpHAWhkQqyuXuH5milYyKSkFQmPmNJBNebPpS2VK/DJgb62q88f7S/euJWpIzoUlIAGoEp1mJM76mvOsY8lSkCSBvOkk39hb1rbiXRKG8VwtFRdcRCTKrJAEmZi3M11i2UJaUgpc79LvjJ+EICSAkjULzT7VPhuMfZ32HEf/UoKHoR9RPvXHaTjycRisW6gFKXl5gDrtM+s1vCC6ljvDH+4GMSFJQHA2hQ/MQSIvNo1ipGMicQycQ4tSSR3is2Yx0M7T9a5XjHUsNtFQ7qQrILDPBGYgm6ik628qe8d7AlnAJxSlCTASAdJBIsbEGI9R1qVVT/ANRuzDLfdrwygsOJKkZSDP5gY1OhB11Bqt8D7LPPtOPIy5WxKhm8WX82UXKdbjlSnCharJBJPLXrA1NX7ENfYWcLicG7m75nK5MfFErQtP8AyIm4IPOqkKbpIH+OvO90h0yGUhCFa+HYZouOVMuDYv70pO4ikb/EXC0G7hoqzgRbNEaxyj3qTAcVIUnMAYIgkXHrWHIj1brdCzwn1FK7uoRPxDb6Vqq89jRmPnWqXd0Vh7sr3jHry7c6rfbBHeYQqH4CFek5T8lVa+LtApO1pqi8QxH3b7R0WhWXzAkfSuZlx+7ytuh/tOo2d7Ea5VeWwFYZU8gr1Sf2n3rrg2Khs1A+9GDcMx4I9ykUq4Zjfu43p3GwuYfdZ274hH/ZMOLYyUKpx2K7NlMvOEoSuMqdJGsnkKR8LGdd058t8puCdp6Tf0p3isI4s+N2LbX/AGEeVHF1oARcaJ8rDG2gDySrY7xNLNs6UJGiUhJJ9BeknHe1alIAQhBm8uBJi+4vHvSHFYNCUJKAoLTOdWb4uRAiU+VF8Lw7jySUOnvQrwpJF05TmICtToI3mKq6Rw9Ezj7Dia3XI419P52UmC4rjnDlQG1bwhtGnSSflUOK4o4qA422rzbQD6EXoTGcQXm8SU5vzJGXpoLA2M2o3DNt9wVLIlRspIWVIyyB/apKvObGxoe53TVvZ2PE0Exgg+ln6/0l/FeFOBSHMgbQsSgQAlQ5yNT5/KkuI4mtLmQN/ECIIsfKrfgFl9tbSllRHiaQAhVxJMZiFCx0SedjSrCtIUV5lFtxKSW5EgkC6SdQSNOtjTPGzTHTDx+qwZXY0crXGPZw6C69PUevIXn+IwhVmCRJTrHWtLQoNDMIj+Cm+ISph1a1iFKGsQCk6EDekfEcd3hgaU6DmkWFyD43RuLHjcIAXNFNtHlXeGw9NG2QIqqkBLfsx5V0jDelWPDcIUSAYTIm5GnPLrR2CShqYAk/i3HzsKo54C1wYj5DxSTYPgC1JnwjkFKg+23rRrXZxwEWQTrAUD/g+9PWsIF4dS84CwohKdzafb5V0eIKKEp7tKVIE5woQY1zDc9RyoDpCmjMFijxHHAhJQLKAgzYjpFIjxgIKyCZVqZ25U27SMjENlaUFDiR5hViTBA+W3lVAxTioBgxpO0jbzv86BHjsKw5AMJoqXiGPLqqlewUpRMJEgD1NyaWtJ31j+XoxzHlaYNbw0DhL7s2UxxvAUt4l5tDneIZXkC4sVJ+KBJtmkelFdl+zzeMfcYW4UrLSy11cSmUiTt0pDheIEEyfiJJ8zvXCnyF5kkg8wY+dWQypBiyWylWqY16fyKYYntc+5hkYZSpbTZA87etifekZUZKuZrbCrnyMedeteXpf9JcRhEjEJey51CAVR8MGQJ61Xxw8rdcUypMhDjilLULhFlZExBURfc3OkUn4d2exLra3WmVKQmSpQFhzv0qx9jFYcfbW8TCV9wruS5AIXZQjYKMCI1E8zVSLUg0gMV2mD2BZwxbCe4KznG+baOc70kbXV14v2Uw6eGM4pLy+8WVZkHLlBSpSVQAOYmTJvVGSaEd1vg8IoI37Sa1UQTWqFpCYayvqPiTmYeWv1qg9oFZVyOdWvEY2RrrO3pVQ7RKtaK4YS99Pr80bDZpNKtYxB+yPj8t/QKFVjh76i4EpBM7Crq/hiptbabl1EJ6kx+oqb/4dvB4eAAXCQFq5wCYHSR6xT7HlAaQep2WeINH5B6uIWYVvuPu8vjgFRsdRIM8umtEv4zMbDKLWJm/7dKGwyPAlceFckG18pg/OonX5Np9vp71oAqja6CKJraa0cKfEFCm9VZpMggZct8pBG+gg8+lRK4PGHZcQpRccKzlSCYbRbNa+oVXL+FUpsqBTlzZYB8QITmGYHY3v0qBjHPNJbUkqSJUWz6wqOhI+VZz1rdMGB2kd27rwfY7LnDOFLgURnIINxmB5eH8Q6GnvEuIOBvOnuUodnMGkhIsUwFo2ULHML3I2oXs+uU4hQA73ugG9oBUAtVvygg/9Uz4Hggt5bWJSHigZkKvNiCfGIKkFKgfF+9SGaiGXyg5MrQ8ucPh5Hn7exI3QuG7KJXhu+S6knMnNrCBJBkC9pSZtYHzoLGsIbxE90ShBAcTmzpJmDlWRMEXEyf0b4fHd453jalYR1QlzdtabwoA/hB1kGAZ0Brl9TCsMp5YS28leQpb+BwphSSUAwJuJFtecVchrj4fL6/P/CEyeQPPeEkHauov22PoRfyVO7W8HLjJUmYQohAJuAfFEciJ9QeVUBkV7Pi3iVSGkpS40VR8QhOpAOhSc3lbavP+0HBmxiQWie6WkKM6hUDMB66Vvw5iPA5Je1MQy1K0b8H/AGgMBhCoFWiUxJ6nYU8LyW1JSNIknc+Zpem6S2iwmI9zPsKIQymTmMqSAByuJ08iPnWpzy5ZYcdkQs8rv7f94bG/npb/ADU+BxwSpXhCpSoZTyUIPWR/NKhSpKcyRBsLjTSTHQEx6V0XkFgkxnSoFPPW/pFU9VrBAGmlvDLUkJzWEmFc5gQTpt8zTbhWMb8YUYnmbGf1pdwrHpQZWQUxcG4KTt5/4qF1lCnylsyhU5JneYB5iRE1HCKXCS2u2TbCcQa7pTRMOJWcpv4kmMt9iDPsKqXaxgEpcQSpJABkXSqLgb5ZnpbrVnc4ehKA4heY5k95AIgKtIJ863x7hKH0OBmQG0d6kEyrUA3m8Eyek1dpINpflMY5hAXnTGIKfI2NRkwa5VrfWtpk2Fa0hWlKojDpnfSucNhwoqzLCMqVHSZIFkjqTA6XqJKoqCNl60VinYEbm5qTBqAbUNzqaFZUCTmvI+e1aQSKgCl7lWvsp29ewSVoTCkK2VJpUrALxDiShJ8VpAsMoJM/lGUTeBAPKlzax8WWQDcVauFdsG28E7h1YdKlumy7CLAAk6mLwNK8b6KRsq/icSuA2VEpTMCbSbmKiQ1XT7ySTlQBfmT+sfKsQaEUwjpdRWq2DWVRal79ieIkzf5eo9Kq3GcSCLUZjMbbmR1pC88VqJ1AFcTjQ76k6x4d0VhcQptbYJBKdB+G+snyOtHceh3D943qClZ6AGCPYmlacMCIUOWnL9dDUjTy284sUqkQZ0KcsemtNo2VRU5OHqe2SP4mn6+awIyI5AdbCTJgbT+lDyTCgfCJtqJjblUeG8Quq5mUkaRBBvZQ2vuK7x2JKgZMmAJCQmyRAJjU/tWkus7BMmM3pRKdAzEG51pnh+KtKZbStAJaQtuDulRKgtJGi0E76j1FLPs7YBCVkkxAi0FEqvspK5Ecr1OrAthsKClSrLl0KdIWCRdKkqk31TFCceQjv7t4AdfPt97LWE7zN3jWbMlSQCnXMoGI8yk024V2kDLi3VNp7zLECUhUwFSACEnwi0ASdqT8I4r3KjKcyVAZkyUmxlKkq2Uk3BvuDqaLwmOZW+73pORyYWpKSUqKgoKUBoJkGNiaswlpBH2VE8evUHtttcjkjy+/krDw7iOFddbcLq092lWVhSJ0SolAdmFJMkCRJ0oZnHtNNSWVsqDrSlJsvwlK8qgFjxCJGWYvrel3GcB3DneKbyoX/pFpaSnMADKTeUzJi0T0ovhvGWFJK3nCl1AAbSUlSISSUg2Ob4lC53qRYGnSBzY4WB0A0h7Lc3bbmt+NueTZNm0q4jjVOKIauGypSCnMkJSoyQlJuBeI2260/ib5By8pqw47GpKiptOS6iQDYBRsOgExVU4u6MwI9fOaPjC3BFzvysfYV+/zUxdypt6nzETUf2w5lHc3/nsKhBtcwNCT+2pNEMZAkyCbCBz/ANx2HQeUjWmK5kus2tNNrudqneYKCpKtYSb8lAK+hrgYvMna/p/PKpMVjy8EWlaE5SRqUD4epKdPKOVerqiCQ/Ci3G2Cy2pIUHAoBaDdJHMcp0imPCeGJd7yFZVo/wBM2AMHQ+1VlK1A3BHnRWExZSbGJ8/5vVSjAmtinGLxhUFJBlZ8J28gdATP4h0qPHYVxmUFRSuYXJy+FUAekkk7WFdcUZQMO26g/ek5lAE2gwJ2nKRpyqJXGVK8Sk5lLBT4pO2vprHM15Ue6xYGypPEG4cXHMn3M1E0qDU/EX0rcUpIgSd7a2gG48qGrYOFzjuStrNF5UpLZygixIO/MeRoOpi5IryrVoniWDbQ4O7cCm13ETmTP4VAjUTEiQdRWYIQ8lKlIQCQCtScwSJHiiJtra9CqTOlSIbKjoTUEjqrtY47BS4vC5HFNhaXEyYWj4SOY0jyIkUdwnh0k2BMQJ0HXqaJ4T2cW5aUpJ0zmBYTrtyp5g+DOJJywcqcyhBkQL+gvehCeIHxOWt2Bkhu0Z80sPBMolRHtUQ4aFWymrHwzgT+LeypACE3Us/DfYR8SunvFeqcD7PM4eyUgq/OoSffbyHzr02VGzYbrBUjDTrBXjCOwz6hKWXoOn3a/wBqyvfyeUx6frWVl/EegRu+f5rxjiXEetb4a2ot5hcWnoJF/e1JcQ5NO+H4mEgJPhKUlXmNvdIPrSgR6W0F3zD0CMxD5yiTISITbQSpUW11NBulWQKIFwSADOlr8j+4rpxcibgTExbbQ76j3obw6p9T/j2q7QANkdra4RLq1BESDIBhJkXE++oPlQzQTkEKJUZzAiABAIIPuPMVGXQE+GLcq0gnJmkXkRPK9xtY29asiNFDfzXbOFXlKthGkT4pi3KQRPpUWHZUvMEpJgFRi/hTcn0/WsbWsgkAlKbm0hM/QTW8PiFISYtyImQYIsRBEibaEbcq0UbW4A0Rf3yuhiAG1JgzIg20vY+8iOs7Qbgwz3K5UnPGiypJBBkFBAKVgixSqDypdhshzFZIsYiPiiRIP4bRbSpcAwleaSZynKBEztY/ENiAZvaYr1eih9UeRvey3hXcqkk/ClXKQPTfy3immJwzX2hKiWy2skgNLttIMgFubkA9BQeFxSUsutlZSSQYKcyVZTIuLoVre4IO2+k4RBw5UM2cKEmJTBBsbeEzHnNVI8/0UP3dZsdNvXr9VFxJsNGW1SleaJ/IFkJmIgymfQVTeMKBUY0/k/Orh3rjACoADrZAkAgoJHO2qR7VVeMYYAAhUz8jAke5j0rbikakr7TBMNXfr5/0l6FyBRTj23pS1h6DBo9iIkza4H8+lM3ClysTwUXh2BliCSTt1ophDZbXIhSfEFzsNBHMqyx0mgkYopIUnUbjWeYrphjPYWEH5An9KGVpF3sphxBQkKuNIP7VClQE8tj/AJqZCm+7MyXAbE/CU77a13h8ctIKQqEnUaz6VJ3RGu08LrB44oOk7EG4jUyPT5U6RjUPF1xaUt2GRLacozbQNtfnSbEYE5AsKlKioATpl1/Sl2M4gUp1hVgByG5/m9QBZUSvaxpdaTvohahyJHsa7wWEU6tKEJKlKsANadcG7K/asM4404A62sBTarApUPCpKuchQg8ta9K7E9kG8MgKJ+8PxLKZ9BawmvT5TYh6rnyVX+C/0g7wAvvhCj+FABjzUbew9aK4h/RlTSSptXfAXyxlXHQSQr616K03cALSqdoE8/OixiZnuz4k/EgzcdAf0pR+MlcTZ/ZEhm7twdQPoV5V2T4Yx3ymXmxlcASJEFKxO/4dVesVa1f0raT8LxB2lIiTpMVL2r4Il9PfoBDiCM40KgI1/uHPl5Uww/FFrYQZOaAFedr+8e9ZpMg82m02aWVPjnTfI22IVRX2YxOGXk7tLgcBQlY8Sb7/ANpETcc6jTwJaXSkrShYMLAUc0GxtF7TavQcM6sKE3EyAeeo/Sqa9BfeISUQtXiIlUqOYgxrBEA14TNLCeqYR9syvhe8gAgdOp4HVWHhuLS2lKUgCJCRcWGvmSdasGCfk/pOlefnHqGSAJBN/mT/ADlTzCcfLbS1wCRFpvKtyNSLH+aUjkLXLmI2STyUNyVb8/UDpWV55iOy+KfV3phecBUlzLYgQMoUAIFojasrdqJ6H6Jp/wAWOsrPqvPn27ExTHhQ+7VF4IkdD/DQ7epmeld4R3IsflVY/off6mrVsuqDdB2TJaFJATNiAqJBHiT8jsfKoUrlGXUAGNiJMx1vPvRBSBlJJN/FEaHlahH0wsXOUm5AvE3saDstDCD+6hbXAy21nS+ka8v2qJJvAEk9JNduNQvdSZ6pJHrpWOOW9d9YGlSij06rhLijCRMmwjUztO4PKuw0pSwkHLmIFzlEzF+V5161H30dLX31vN99626s5rgz1km/ObnWpV9+lcKVrh333dOLS0QSklU5QRa5G071rC4ZJcyLWECSCqMwkTy1EjUbVtzALC0pWIKwFAxPhVfMMuoidORracIkO92pxISFQXE+JMT8Q5ivdFUP/wC3Tp+4/hT8MU2lag4EkQR4ioC42UASlQsRIg71EwwSFwtIgTBVGYC5A5neKn4fhmy4pLikqAlKZUUJULiUuaJIsRmsR7HWDS4lLikKSAnLmHhVMnKCAQQYJ+dVIpTr3NHfbnj5KJGPgJC05kJUDEn4ZkoBmwOvOwpBxdpN8pMWi2p39tPSrXg+JpCEhRsFpWpOUQpSPhg6J5GdtKr/ABNZUkBSRKQBMQYuQD/y+nKjw7FZMthc1wqlTFG9F4fEzA6UK6PEfOuAqNKd1YXz8PLHFO8MgaGp2Hi2QQJF/mP+6St40iiWcbmsSfQUIsK3MyWo8IzCBYnT9vWttkRromb9I/Q/Kgk4yLC42pjw7h6nCCqydY09/PntUd2SiHKY0WEK9iglJg3It7waV4l8rMnW3ytTzi+DCURMx8JtNImG8ygKNoDEufK6d1JlwPMmSFFMxoSNOcVc8B2hxDcZVmANDf63qvYBHhIyjUeK/tyqxcLw4Wk2k2j+C9Jsl4c6yuqxsONsPjaD7q08M7WgpAfT3ZkFK0i3P0qyIxaXkhUiR8LiefppVVwP9PHHPEpaW07C6lfsPerFw7sQWRLeIVP+0QfSaXOG3hSLLhxbuJ+/lvX38ymGHdzKhVlRY/hWJ2JtI/U0U5g0EEBIFhoIj/FLsRhHkgRCo/KSJ9DammBxJKRKSOY/X/FYHPbek7e6XDyWONQmDtSTFsNnOd1LuYm8RPymnvFsQEpnXb33pWxiEEq2kVnkkLJKBtXrakGjs0DlINoiR8vO5mmmH4U21K8gUowSSPy2EDQaUbhikgAHS1SvtSk9a1wnX4ipD3MFN6oH7Qg37tP/ABH7VlcrwsEyb/zrWUXx/YVbk9V4066IFotXLYhO0862tvMTzFROEkjnTQL6CR0TXAYjOnuj8W3P+fvXHdQCj8aZgnXqL0vcUQZTqPaiG8T3vjFnEXPMwfnXiL3Q2u0mj9lbfdhI5mZ/nlUbiISkk6zYg6bEcwa4U6kmSCQddoPMfWoFqOkyBvVaJWkOIpTOvZvMR1gDr679L1tLpgKk2IAPIi4AO29QOwDKSdPI31BiuYgDkes+451NLwcOiMxGYhKyUwZiABBSbyABBvPrWnmMuXxBWZKVeG8TsbaiCDUTsA+E5hzIg+omsP8AabHY61G6u13FfsjcRhkpUkBYcSYMpkHqmFCyrddRW3UQ4ppoFQKvDKfFraBqCRY0OyET4yY/tEmeYBsR0mb1jKiFAjUXF+QmxnXyNU3Rdx14HXhHYbHANFlWhObRJuBsTdPI6yOVCcQ4qpV4E5Mq1alWkEzpASmPKd6mwWIT3oW6nODMgnWZvPO81H9pSlmAkZwsKSqAYgRB5jpXmGncIUkYN+Hf+V55iz41eZqKisY194v/AHH60OUV0TTsF83ladZ9ypMMzmPrejjhoFDYLeKPaSVa1KHSlY4fmExpf0p9wziKEpMgaUoU5lQRz+lBYhaotpvRQdkMiys4niM7hM2B/wCqk4VhhCjEk6HkKWuKmPKKsvDVBF0C22YT71iyXkN2TnsqASS2eiNwCD8KQLiLj6cjVu7OpTh9QTy+YJ+VulV5hYbB0JETMySeUbUenjLoBKbAAAJIBNrnqNT7Gkj/ABWnnaTJHRBkQqyASvSeFcTCtjBpwlII8Jj3/evIMNiX1kjOtKuioj2q48D4LiDCl4habWEmT1IJisrSW+Hlc/P2e7HFyOCs6lEG8Gi0oC0yNRQ3deGCcxG8R77VvDKCJM0ExuY/xDwkefCwggJbxntA3hwkFsrKuX1vtQa8Q28hxWTuloGYH8wgG4/8hTbjHDA+j80XFtNqruI4J3LKg2m5secH/oe1AkLW+Gtv0RdqTngz6QBaTTVL42BEc9Kp/DcK4QNYijce8ttlVjBsVzpPOxgX1iKDjSFjg3p9+iHueE1b4+SASlH/ABX+1aqv4EqDaQHrD/ZzPUVlNPxko4cVTUqd2h4MWFWm5selIUI/FMV6dxXBJda1kRKTXnmKYgxHnTF7dBrou1wsgzMp3IQaiQCRof0oQvQQUkg8xRjrUTGnWgFqjeB5fSixRucLAQ8nJijNF267a4gqeR+VSfa4JKTrqIjX5RSpb8HW1Rt4oZ72HPlRjjrGO0wOtp0xiAFiFATqY0B1tvWnbKIBBA3G9BY1sCFJOZJ3FDjGlPUULueoVou2IyfGK+/qnTIJMD8XO3lfb/NdpJKcsaSZi8byRtStvicgTaNKYYbFAGQuJBgjrsaA9jm8hN4cmOXdhBU6lkxpYRYR6nrRisQghAS2AoCFm6gvTVJ+E66HkbUvZdg2OWbTPPWelE4XElCgUmFCwIJkHmCKCRS2gg8fupcMpPiBCfEIBM+E7ERyiuBisra0wIVBk6gpMiD7j1rtDuVRK0lRIIi4uqYPnJml+LxxUkNiCkGTYfFpc7gXgV5jdRWfLn0tOkWT69UqaweYlR3M3PO+tQ4zDtR8V+gmmuGwoUoZ7gXI8to60RisFlNkpSlQtMKAGk75TTHvgOq5f/iJK1OO6p7fhPnR6XCBAF6kxeBubeo0PlQIWpPUVrZIHLHNiOjRigY51C/PpUCsUQZHzqB3EqVqaMCsDm1ypWGsywOtWlhBUAEp05an96rfB/jvtVoZxESEyASY5wdp3tS7LcbpdT2LH4C4clG4RqTPQxPPai22vCApACpkrzEqPSJjSgmyq5GiYnbXTzqZx0qKUJ1UQPcxS4gFPnkck8K19nMGM3eLjKD4fP8AUCrwwqRNVjhziUoyiyUAAA/y9PcE2BGkWisrTbl8/wAzKdkyl546eyZRP7detYWAY6VErFpQFFZCUi8mgeCcZ77vXT4WwrK3zhOqj1JPyrQ4Mr1WUJwyvKOlcN4ttcwRakfFO0yEHILqIJA8k5jfokT6VAxh1ZpkjNE3/Nf60rk1MpoFhEJIFkJm5iG0qMKgnb+WqJ3GSlUQYsQYIIOxHI6Un4nhBKJVtCrnfSfePShXW3WLwS2RCt4BF6FHGdSo5zhugMb2dzLUpvKEEyATpOo9DIrKO+xqVcQQdCCf2rK0an+aYN7UlApT8SxYYCVH/TWsJV0zTf3qt8U4aA6oz4RcR1q19o+zxeZWhJgG46EXEdKo7jjrbS23hCkkJnmIsa6butbwHcKWZboWO0nciks4g6T8I8qgbwKlgJKQTNoFz6DWpGFZiEpkuEwkRMknwx5/pXofBOz6cMgfjcIGZR58hySPnvU5+czCjsiyeAsmPE6d3PzVLwf9OFOGVq7tOwAClHrrCfnT3C/0ywY+ILWd8yz9E5RVtaa3+tThNcXkdsZMp+KvQbf7/VN2wRsFAX7quNdgsEBAZ1/uc/8A1Q+J/plg1AgBaD/asmP+U1bUipSmbmPX9Kw/j8lpsSO+pUljP/kfReWcQ/pS4gEsuBY2SoZT7/D7xVN4jgnsKrK4hSCdlCxjkdD6GvobugZ/k0NjuEtvJyOIStJ2UAR/g9aZ4/b0jTUw1D6H+EAwNBthorwNniSiIIsOtSnGKq6dp/6c92O8wwUpI+JvUp6p3UOmvnVPawt7zNdFBkQZDdca87NyYzpc4199VwC4vmdLCdvKiWWyk3EcrEfWm2BbiIimN9FAEctR7VV8vSkaLtTQ6y2/mkjQEdaJLAOUthX90wZ8oFh50QrhFzlMDWD9Af3rbbLrKSuBkV4VCRoeYBkaWNB1NtdJDlwztBY4X5XSCxQSc0wZnfc7zGgpBjMDGxneRVvcwSFMykpRJtnHi8gsQD6gUFxzC922huSTGa45+8iIitUbzyhTxtk2VIeZvUCm5pnim7/WhSimLH7Lmp4BZC54XZfpVnQqyRvPl/NqrAJQoGrBhTIBH8is+ULpyZ9jvoOj6hMVqMpKhBItbUDfrTDhSQp1ubXsY32pQtairxCCNjaP2ozA4oIWkqTmIJNj0hIjYDWsFbJxkanRFreSCruzJkTvW8R2qaw4HeHMsaBNz5HYVS3u0DylWVkT+UXty60tcHnGt+Z1NCEG9lc3j9iHVcx+QVqxHbhboOdvw7AL05E+G5rnCcfcgFZytpsEC2+p51W2ibEC3rE8p0mL0cl5BSoLzTl8Efn2npzqpiANgJyzs3FjGoNv9f3RnFOMqddkKIzCDt4bT5WFej/akZBmMC1ztFh9R714xiHrmrv9tK0CSdAVQRMW5+dUmjNBJu2mBpYG7BWkcUbYbW4pOdJklJ5qMb2AkxSrhPbVtxXdrTkSRYzIHQkjSTrS7ieICWFoJklKcvkCDyvfba9K3cMh0unu8qVNAgNmwVAvA2KgLdaqwW0Ncr4GHFPjOLxvex+n8q7L7OgklCyEnQDT09ayqHg8bjcie7zqRFiLi3WsqfwrvRCPYrh/7D6r1lVhJsOteeduuIMEHK4gqCohJBtAjTaRSbHBREFSiORUTVc4gzH/AFTdmWXHYUueMuralc/6e8NDji31QQ2AlGhhSgZPokR/5Vela0l7KcL+zYRtBHjUM6/9ygDfyEJ9KZLc61ynamR38pPkugxYiyMAogrrsL+dCZ6kSr2pMWrVSKT71Kkg/wA+lCNudNb1Ow7EH25UMtQ3BMA1lFxc7bDzrpOGJBIEDlpXeDAUuTcG/qKOU2PKm+P2cJ2d5wOK6+5KwvlLTSSuMxVX7T9j0vy434XfYL6Hkevvzq9raGh/nlQLrXOsbmy4Tw9p+/IogeJBTl5fhmA2AFSFCxBOhG1EYjLEqG0yTTztd2V78d43IdTyMBY5f7o0Ppyjz5JUMyTBkZSFiYM7T8JBp/jTNyW6wd+oRYOyTOLa9NF8WbB8AUr1ge5rt7i6gkSnKTfKqSYOhsmLzzpOFQBOu9OuGcQQpQBcLasuVSozZgBYARAsALmtndjoE4HY0ETbcC75n/Ci4i/nQgJV4FG5UICVcraGPeluLxaigoUAsNRlVyvpO6TyNHcRxbKWlNMhZzKSpS15R8OaAEpkD4tZpEolQyzA1AJgT+9GaKK3sibHHQFAef7pZi25vtQbbYzAbGjnWzpGun+K0jCmYTqSRPM+Z2phGaCTZLQXWgMSzMxoKL4PirQdRp1FFP4PIIMElMCNr6/WkWJSptQIMUag8aSlwkOO8Sj5q2d4rMVKueuv80roOaayQZmNZ2jbzoDAcWDoQCq6REGB5xzpmXUp2m06TJmIBGlprA5hbsV0EWQ2Voe1QtOXUBaBbS56k9Nq04Ab6TsPn+tTvFKSmU6zeJ2O1t4qJaQACRE7dZjXYb1FK4dW6xrFKyBufCCVAdTaepiRXT+M8ATtM+sRXDqQJANgYGt+t6hBTlkwTIsQbggmxHtVdAO6IJWsbQCCfXXovC2M7AV+YIG+l+XnVGTwtSpuBGoJEgHmAZHrV47IOfcKbKvGkK06X16QPmKrO3wghc72sC8B3kg+0DGQKgDKIAPPxE6bQI9xUfZzCOLVCLJWe7WSRdKozQDqRI00tR+OwQfcCMxRmX+EFRJhRMAeYv1qycE7H/fpWmO7QmEToNM+n+ooqmTMXPlXoYS6qWnEzG4+HpPJs8IwdlngAGXUpbAAQCkzAEa5rzrO81lWf/4lvcFR3JJk+xit0y/CN+yUo/Gv8/0C8SVdJm/8NK8OnM42Dcd4gemYVlZSfoUmi5HuvU0/COs1HsTWVlcq9dg1co1NbmsrKGrHlTtquPKikC3qaysoL0JyY8KUcyh0FM2h4h/5VqsroezN2MB8/wDKWZHxFSuIFqgx7Yj0NZWUx7QY3uZNvJAiPiCWkTFeZ9u2gnE+EAZkAqjcyoT7AVqsrl+yT+f8iuj7MP53yVbAuKlUgBZG2YitVldWunKmwSrrFiCCDIB+ulKFm1brKmP4isDj+a4KBBlXof8A1NRKWUpsY/yBWVlMGJNk/Gi8OnM0CbkRHrM0l4sm3rW6yjM+IJfkf+IpWg1deyrhcT4zPiH0rKyiZA8Cx4DiJaB806DYIEgfyP3reJw6dIEVlZS4cJ+CUJjWQgeERQoaAQtQHiShRB5HmOtZWVcIt+Fa4H4ljNf4R/Ip12XwqS88oi4S4QQSLjNGh6CsrK8eECYeB3srT/TnDpdDRcGYqU9mJ1IRlygn8v8AbodxXphsKysphAAGrmZTuAtVlZWUdCX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5" name="Slika 4" descr="bobicasto_voce410_13473821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780928"/>
            <a:ext cx="2588080" cy="1944216"/>
          </a:xfrm>
          <a:prstGeom prst="rect">
            <a:avLst/>
          </a:prstGeom>
        </p:spPr>
      </p:pic>
      <p:sp>
        <p:nvSpPr>
          <p:cNvPr id="45060" name="AutoShape 4" descr="data:image/jpeg;base64,/9j/4AAQSkZJRgABAQAAAQABAAD/2wCEAAkGBhQSERMUExQWFRUWGBgaFhgXGBgYGxwYFxgXFxgdHBgaHCYeFxojGhQVHy8gJCcpLCwsFx4xNTAqNSYrLCkBCQoKDgwOGg8PGi8kHyUsLCwsLCwsLCwsLCwsLCwsLCwsLC8sLCwsLCksLCwsLCwsKSwsLCwsLCwsLCwsLCksLP/AABEIAMMBAwMBIgACEQEDEQH/xAAcAAACAgMBAQAAAAAAAAAAAAAEBQMGAAECBwj/xAA8EAABAwIEAwYDBwMEAgMAAAABAgMRACEEEjFBBVFhBhMicYGRMqGxFCNCUsHR8Adi4TNykvGCshVD0v/EABsBAAIDAQEBAAAAAAAAAAAAAAMFAQIEBgAH/8QANBEAAQQBAwEGBAYCAgMAAAAAAQACAxEEEiExQQUTIlFhcTKBkfAUI6Gx0fHB4RViM0JS/9oADAMBAAIRAxEAPwD2Gsql8a7Tpcy92pSSAcwmKVDtw8gFGaZFibkVndkBji0hS2nGleuMY4to8PxGw/eqZxTCKfEFRMXEkxPlQHC+Nurzd6vOdjTRlyb7GkmZmWb4Wktdjy+E7jqEl4YhbZKSmI060Vw2VOHMFfEJtaKMGBhefNIOgO1EfadBN9qWvzGq8spkk7xwW0cNT3qnFnOqfDOiU7QNqYlE0NljU6amkPGO0xbUAkSBrG/mdqIyTVvXKGdUxt7uPvZZ2t4ugIU0lXiNjF4rynHtLbMySBz2r0fhWLQ4pasozTIzRaRfqaQ8XVPeJW2AqZnamELy3croOzGwSsdFF8Q5J5/pUtrEUUMQU70FxFjKZFC/aKYhgcLCI6d0Lix/KbN41Mi03qZ/7wKJOnSaRofii8E5mm5nYC0mrtjo2leRIZJA7yRYBUlKozISDGwn11opYSW9RcSYufK3Kh3MQSA3pA20HtQDiVJmJyzBO00VQBtaNCgCnIokZZI5HQj9fWtmIQZuombHQb5ib+VCYdtaYUDE9aJ4h3yUJ70EJMqQLQZtPlaqkLQyUt2tWns8GF50uaAak70IxxRDLihGduTl28Mm9VdrGmDY2pi3xUFtSSgKWfxmZAGwGlRSIJdIJJJtFdoeNocBSlOVMWBvJ5+VIuHt+EHaZ9KGx7kKInl7m9ZgHlabXo8YpKcuQONBNcTmUrodKm4c/kUMxtPOgXHSRaiMJhgSJN/lWhqXOCtTGNkJWnVJPrGpidK5V2tSXWspBPxJi4gbE9Rak+DW6EOZEgBYWCoiekCdDpcVVHGlIV1Hyq5eVQMC+gODcUS+G3USE3EGNd7+uteU49lAxTyiQAXXP/Y1bOznHVMcNcdcShISYaAMyYj5qj2rz3CErXKrkmT5nWsmUbbS14kLn3vQV24Jirw0krO02qx4wuBCc8JUeRpF2dUESdIqyYhywKwMpEzrauXnYC7hRKWXpZ9U97P8bzJCCCYtINPgG3BJFxXn2G4sgAKSIuIq1NOktiIBPPrWEF8fhIseqgGtinKcannWVRMZw9wLUAsxPOsqwmmVrPkqXhcWtx4pFlq05Ufh0JXmClDOkkETuKBxuE7pJUT4kjUbmq/wnCLcX4Sc03M11mYByOUTGxhIC4mqV+wJCbEX+tP2knIbRvalHDcAhsJCiVq3J0q3KZKm/BE1ymUdZoKKAOyrCAVAFaymdBFFYbBFDlzIIkGhuMYBeZBQSFJiRzvTVSbyVCw0rO5o0orqAQ3FniARmtFVPG4qEkZtatzjpUDIFVPjHBJJUlPOQK1YmwoqmO2OSXTI6gg2MOTJFsomQb03wuOQ5hsQIzOZBCiLxVc7xFgkKTbxSd6f8KfKkBAhIiVQIJpxjROlfQTubHx+zm99ZLjwOFVsTwRSwEkjTQCTUWE7EBdyXB6D5Ve8PwZBmDB5/wCdqi4bgyXVI8YCb+f710EWMyMUueye0Jch+o0PZed8a7K90kqQoqA1ChBHqLGlHD7EnQjTzr1LtbhEZLa6Tzry/HMltUGwO9RIwDcL0Uziaci2cbqdyb1jSswMm3LnQSco3kVKHhpt+lZymLHKVT2Wx0GlTs4oeFSxmAI8J0IG3lQjj8pynLA5AAnzOpoYLOnKo5Vi4BOcXxFAfUtDaQgmQg3EHUeVArWMxOiTfKPpJvFQuaBcjkQLnpPL1oVbh1qQEJ8q3jnMyp0mPlYfSuMM/lPQ1yUzvXoXYns4ycNneaDgWTqSLaWO0RVZpmwNBd7LGTqKpxd5Udg3BIJNxTbjvZBpCHHGHHDlEhtaPwiJIWDFhJ00SaqiM86GjRyh3CE5qt3BeId8UYdSkpAXN4EphRI94qDB4AIxiicqmxIdzEZQIsoEm5nbX3qtqxqkm4v1E0dhOHfaG8Qpx9LXcozhCtVmYhI3Nx7ijakLSmnHsa5iUEMhSmGTaEmCTAk7AXAHnSXhD0OozIUqTlCQcniNk3PUit8JQ6paGms5Kj4UAwCYImDaQN6tPGeyCcDhFh9JViHEy33a8+QpIstNrQbEb0Fws2UYOIbpCX9pk4nBvhpQSleUKISc2vON6suNwr7OEbU44laHUgoymRJElJm4t9K85beK1IU66q6oWokkgWvzNvpXo/bbgLDeEbUw8FC0DvAsmYiNxOp2/UD8dhHChrtLgUJwTiMltHNV69GXjkpKUA6gn2ryhfDHMG60HBClJSsXkQq+u/KrLw3iWdayo6JgeutI8mDS5eebcSFdS9N7bcqyq68Ao5gAQY36VugIeoo7tZ2QD6VKbsqDbY/5qrcCwzbZUjRYFxvm6zoJr1Nab1Te2GAQ0pLyUwpZyrI3gWn0JpNg9oSn8iQk+X8JzNvH7fr7pUviDihnWCkAWSdfUbU67OcVVlk2FIXMcC2XVT4bEcyAI9/0NTcCxRUxJF5JppIwlthYy06dQ4Vl4jxcASEyedIUY4qVKj6VFxTGANG9wDUHB3g+wkg+MCDHPaoih2tyoWks1dExcxZBlOg1FdK400YmRO8W96g4fhlGUpCsw+IC486rfaXCOYc+GVBRuggzfkDWpsIukDTZoLO0AZ7wKbUCTqAd+cVxg+K5QedKMFw6F53DFwcsZjHWLVO7gsylFDgg7EEfSadY0sUIouVpZHyUHm62T/h3FiZk+XSnDPF7yQZ011qlYZC2jJEpmCRcTrE+lPvtKEo7wKiNQbxNN2SBwsFZixT8eaK0lU+XSvPu02FyECZiaYcZ7ZrUVJSBlB8KhIkeVI8Xiy6kqIi+gqj3A8K7GkINhcXNTJfvQgXFbms5atjJSFOo71JhsSAVE7oUB5nSg66DU1GleM3ktuL1jeoyvQVMMPUicOatSGSSt4HALdUEoGpAk2HK5NhrXrqeGOMYVLUAkWBTcX0pL2X4EG2wpQClrnXZJ1FWDD4sl9tCFJWhFyhRUCnYQQCCNIBuKR5c5kfpHAWhkQqyuXuH5milYyKSkFQmPmNJBNebPpS2VK/DJgb62q88f7S/euJWpIzoUlIAGoEp1mJM76mvOsY8lSkCSBvOkk39hb1rbiXRKG8VwtFRdcRCTKrJAEmZi3M11i2UJaUgpc79LvjJ+EICSAkjULzT7VPhuMfZ32HEf/UoKHoR9RPvXHaTjycRisW6gFKXl5gDrtM+s1vCC6ljvDH+4GMSFJQHA2hQ/MQSIvNo1ipGMicQycQ4tSSR3is2Yx0M7T9a5XjHUsNtFQ7qQrILDPBGYgm6ik628qe8d7AlnAJxSlCTASAdJBIsbEGI9R1qVVT/ANRuzDLfdrwygsOJKkZSDP5gY1OhB11Bqt8D7LPPtOPIy5WxKhm8WX82UXKdbjlSnCharJBJPLXrA1NX7ENfYWcLicG7m75nK5MfFErQtP8AyIm4IPOqkKbpIH+OvO90h0yGUhCFa+HYZouOVMuDYv70pO4ikb/EXC0G7hoqzgRbNEaxyj3qTAcVIUnMAYIgkXHrWHIj1brdCzwn1FK7uoRPxDb6Vqq89jRmPnWqXd0Vh7sr3jHry7c6rfbBHeYQqH4CFek5T8lVa+LtApO1pqi8QxH3b7R0WhWXzAkfSuZlx+7ytuh/tOo2d7Ea5VeWwFYZU8gr1Sf2n3rrg2Khs1A+9GDcMx4I9ykUq4Zjfu43p3GwuYfdZ274hH/ZMOLYyUKpx2K7NlMvOEoSuMqdJGsnkKR8LGdd058t8puCdp6Tf0p3isI4s+N2LbX/AGEeVHF1oARcaJ8rDG2gDySrY7xNLNs6UJGiUhJJ9BeknHe1alIAQhBm8uBJi+4vHvSHFYNCUJKAoLTOdWb4uRAiU+VF8Lw7jySUOnvQrwpJF05TmICtToI3mKq6Rw9Ezj7Dia3XI419P52UmC4rjnDlQG1bwhtGnSSflUOK4o4qA422rzbQD6EXoTGcQXm8SU5vzJGXpoLA2M2o3DNt9wVLIlRspIWVIyyB/apKvObGxoe53TVvZ2PE0Exgg+ln6/0l/FeFOBSHMgbQsSgQAlQ5yNT5/KkuI4mtLmQN/ECIIsfKrfgFl9tbSllRHiaQAhVxJMZiFCx0SedjSrCtIUV5lFtxKSW5EgkC6SdQSNOtjTPGzTHTDx+qwZXY0crXGPZw6C69PUevIXn+IwhVmCRJTrHWtLQoNDMIj+Cm+ISph1a1iFKGsQCk6EDekfEcd3hgaU6DmkWFyD43RuLHjcIAXNFNtHlXeGw9NG2QIqqkBLfsx5V0jDelWPDcIUSAYTIm5GnPLrR2CShqYAk/i3HzsKo54C1wYj5DxSTYPgC1JnwjkFKg+23rRrXZxwEWQTrAUD/g+9PWsIF4dS84CwohKdzafb5V0eIKKEp7tKVIE5woQY1zDc9RyoDpCmjMFijxHHAhJQLKAgzYjpFIjxgIKyCZVqZ25U27SMjENlaUFDiR5hViTBA+W3lVAxTioBgxpO0jbzv86BHjsKw5AMJoqXiGPLqqlewUpRMJEgD1NyaWtJ31j+XoxzHlaYNbw0DhL7s2UxxvAUt4l5tDneIZXkC4sVJ+KBJtmkelFdl+zzeMfcYW4UrLSy11cSmUiTt0pDheIEEyfiJJ8zvXCnyF5kkg8wY+dWQypBiyWylWqY16fyKYYntc+5hkYZSpbTZA87etifekZUZKuZrbCrnyMedeteXpf9JcRhEjEJey51CAVR8MGQJ61Xxw8rdcUypMhDjilLULhFlZExBURfc3OkUn4d2exLra3WmVKQmSpQFhzv0qx9jFYcfbW8TCV9wruS5AIXZQjYKMCI1E8zVSLUg0gMV2mD2BZwxbCe4KznG+baOc70kbXV14v2Uw6eGM4pLy+8WVZkHLlBSpSVQAOYmTJvVGSaEd1vg8IoI37Sa1UQTWqFpCYayvqPiTmYeWv1qg9oFZVyOdWvEY2RrrO3pVQ7RKtaK4YS99Pr80bDZpNKtYxB+yPj8t/QKFVjh76i4EpBM7Crq/hiptbabl1EJ6kx+oqb/4dvB4eAAXCQFq5wCYHSR6xT7HlAaQep2WeINH5B6uIWYVvuPu8vjgFRsdRIM8umtEv4zMbDKLWJm/7dKGwyPAlceFckG18pg/OonX5Np9vp71oAqja6CKJraa0cKfEFCm9VZpMggZct8pBG+gg8+lRK4PGHZcQpRccKzlSCYbRbNa+oVXL+FUpsqBTlzZYB8QITmGYHY3v0qBjHPNJbUkqSJUWz6wqOhI+VZz1rdMGB2kd27rwfY7LnDOFLgURnIINxmB5eH8Q6GnvEuIOBvOnuUodnMGkhIsUwFo2ULHML3I2oXs+uU4hQA73ugG9oBUAtVvygg/9Uz4Hggt5bWJSHigZkKvNiCfGIKkFKgfF+9SGaiGXyg5MrQ8ucPh5Hn7exI3QuG7KJXhu+S6knMnNrCBJBkC9pSZtYHzoLGsIbxE90ShBAcTmzpJmDlWRMEXEyf0b4fHd453jalYR1QlzdtabwoA/hB1kGAZ0Brl9TCsMp5YS28leQpb+BwphSSUAwJuJFtecVchrj4fL6/P/CEyeQPPeEkHauov22PoRfyVO7W8HLjJUmYQohAJuAfFEciJ9QeVUBkV7Pi3iVSGkpS40VR8QhOpAOhSc3lbavP+0HBmxiQWie6WkKM6hUDMB66Vvw5iPA5Je1MQy1K0b8H/AGgMBhCoFWiUxJ6nYU8LyW1JSNIknc+Zpem6S2iwmI9zPsKIQymTmMqSAByuJ08iPnWpzy5ZYcdkQs8rv7f94bG/npb/ADU+BxwSpXhCpSoZTyUIPWR/NKhSpKcyRBsLjTSTHQEx6V0XkFgkxnSoFPPW/pFU9VrBAGmlvDLUkJzWEmFc5gQTpt8zTbhWMb8YUYnmbGf1pdwrHpQZWQUxcG4KTt5/4qF1lCnylsyhU5JneYB5iRE1HCKXCS2u2TbCcQa7pTRMOJWcpv4kmMt9iDPsKqXaxgEpcQSpJABkXSqLgb5ZnpbrVnc4ehKA4heY5k95AIgKtIJ863x7hKH0OBmQG0d6kEyrUA3m8Eyek1dpINpflMY5hAXnTGIKfI2NRkwa5VrfWtpk2Fa0hWlKojDpnfSucNhwoqzLCMqVHSZIFkjqTA6XqJKoqCNl60VinYEbm5qTBqAbUNzqaFZUCTmvI+e1aQSKgCl7lWvsp29ewSVoTCkK2VJpUrALxDiShJ8VpAsMoJM/lGUTeBAPKlzax8WWQDcVauFdsG28E7h1YdKlumy7CLAAk6mLwNK8b6KRsq/icSuA2VEpTMCbSbmKiQ1XT7ySTlQBfmT+sfKsQaEUwjpdRWq2DWVRal79ieIkzf5eo9Kq3GcSCLUZjMbbmR1pC88VqJ1AFcTjQ76k6x4d0VhcQptbYJBKdB+G+snyOtHceh3D943qClZ6AGCPYmlacMCIUOWnL9dDUjTy284sUqkQZ0KcsemtNo2VRU5OHqe2SP4mn6+awIyI5AdbCTJgbT+lDyTCgfCJtqJjblUeG8Quq5mUkaRBBvZQ2vuK7x2JKgZMmAJCQmyRAJjU/tWkus7BMmM3pRKdAzEG51pnh+KtKZbStAJaQtuDulRKgtJGi0E76j1FLPs7YBCVkkxAi0FEqvspK5Ecr1OrAthsKClSrLl0KdIWCRdKkqk31TFCceQjv7t4AdfPt97LWE7zN3jWbMlSQCnXMoGI8yk024V2kDLi3VNp7zLECUhUwFSACEnwi0ASdqT8I4r3KjKcyVAZkyUmxlKkq2Uk3BvuDqaLwmOZW+73pORyYWpKSUqKgoKUBoJkGNiaswlpBH2VE8evUHtttcjkjy+/krDw7iOFddbcLq092lWVhSJ0SolAdmFJMkCRJ0oZnHtNNSWVsqDrSlJsvwlK8qgFjxCJGWYvrel3GcB3DneKbyoX/pFpaSnMADKTeUzJi0T0ovhvGWFJK3nCl1AAbSUlSISSUg2Ob4lC53qRYGnSBzY4WB0A0h7Lc3bbmt+NueTZNm0q4jjVOKIauGypSCnMkJSoyQlJuBeI2260/ib5By8pqw47GpKiptOS6iQDYBRsOgExVU4u6MwI9fOaPjC3BFzvysfYV+/zUxdypt6nzETUf2w5lHc3/nsKhBtcwNCT+2pNEMZAkyCbCBz/ANx2HQeUjWmK5kus2tNNrudqneYKCpKtYSb8lAK+hrgYvMna/p/PKpMVjy8EWlaE5SRqUD4epKdPKOVerqiCQ/Ci3G2Cy2pIUHAoBaDdJHMcp0imPCeGJd7yFZVo/wBM2AMHQ+1VlK1A3BHnRWExZSbGJ8/5vVSjAmtinGLxhUFJBlZ8J28gdATP4h0qPHYVxmUFRSuYXJy+FUAekkk7WFdcUZQMO26g/ek5lAE2gwJ2nKRpyqJXGVK8Sk5lLBT4pO2vprHM15Ue6xYGypPEG4cXHMn3M1E0qDU/EX0rcUpIgSd7a2gG48qGrYOFzjuStrNF5UpLZygixIO/MeRoOpi5IryrVoniWDbQ4O7cCm13ETmTP4VAjUTEiQdRWYIQ8lKlIQCQCtScwSJHiiJtra9CqTOlSIbKjoTUEjqrtY47BS4vC5HFNhaXEyYWj4SOY0jyIkUdwnh0k2BMQJ0HXqaJ4T2cW5aUpJ0zmBYTrtyp5g+DOJJywcqcyhBkQL+gvehCeIHxOWt2Bkhu0Z80sPBMolRHtUQ4aFWymrHwzgT+LeypACE3Us/DfYR8SunvFeqcD7PM4eyUgq/OoSffbyHzr02VGzYbrBUjDTrBXjCOwz6hKWXoOn3a/wBqyvfyeUx6frWVl/EegRu+f5rxjiXEetb4a2ot5hcWnoJF/e1JcQ5NO+H4mEgJPhKUlXmNvdIPrSgR6W0F3zD0CMxD5yiTISITbQSpUW11NBulWQKIFwSADOlr8j+4rpxcibgTExbbQ76j3obw6p9T/j2q7QANkdra4RLq1BESDIBhJkXE++oPlQzQTkEKJUZzAiABAIIPuPMVGXQE+GLcq0gnJmkXkRPK9xtY29asiNFDfzXbOFXlKthGkT4pi3KQRPpUWHZUvMEpJgFRi/hTcn0/WsbWsgkAlKbm0hM/QTW8PiFISYtyImQYIsRBEibaEbcq0UbW4A0Rf3yuhiAG1JgzIg20vY+8iOs7Qbgwz3K5UnPGiypJBBkFBAKVgixSqDypdhshzFZIsYiPiiRIP4bRbSpcAwleaSZynKBEztY/ENiAZvaYr1eih9UeRvey3hXcqkk/ClXKQPTfy3immJwzX2hKiWy2skgNLttIMgFubkA9BQeFxSUsutlZSSQYKcyVZTIuLoVre4IO2+k4RBw5UM2cKEmJTBBsbeEzHnNVI8/0UP3dZsdNvXr9VFxJsNGW1SleaJ/IFkJmIgymfQVTeMKBUY0/k/Orh3rjACoADrZAkAgoJHO2qR7VVeMYYAAhUz8jAke5j0rbikakr7TBMNXfr5/0l6FyBRTj23pS1h6DBo9iIkza4H8+lM3ClysTwUXh2BliCSTt1ophDZbXIhSfEFzsNBHMqyx0mgkYopIUnUbjWeYrphjPYWEH5An9KGVpF3sphxBQkKuNIP7VClQE8tj/AJqZCm+7MyXAbE/CU77a13h8ctIKQqEnUaz6VJ3RGu08LrB44oOk7EG4jUyPT5U6RjUPF1xaUt2GRLacozbQNtfnSbEYE5AsKlKioATpl1/Sl2M4gUp1hVgByG5/m9QBZUSvaxpdaTvohahyJHsa7wWEU6tKEJKlKsANadcG7K/asM4404A62sBTarApUPCpKuchQg8ta9K7E9kG8MgKJ+8PxLKZ9BawmvT5TYh6rnyVX+C/0g7wAvvhCj+FABjzUbew9aK4h/RlTSSptXfAXyxlXHQSQr616K03cALSqdoE8/OixiZnuz4k/EgzcdAf0pR+MlcTZ/ZEhm7twdQPoV5V2T4Yx3ymXmxlcASJEFKxO/4dVesVa1f0raT8LxB2lIiTpMVL2r4Il9PfoBDiCM40KgI1/uHPl5Uww/FFrYQZOaAFedr+8e9ZpMg82m02aWVPjnTfI22IVRX2YxOGXk7tLgcBQlY8Sb7/ANpETcc6jTwJaXSkrShYMLAUc0GxtF7TavQcM6sKE3EyAeeo/Sqa9BfeISUQtXiIlUqOYgxrBEA14TNLCeqYR9syvhe8gAgdOp4HVWHhuLS2lKUgCJCRcWGvmSdasGCfk/pOlefnHqGSAJBN/mT/ADlTzCcfLbS1wCRFpvKtyNSLH+aUjkLXLmI2STyUNyVb8/UDpWV55iOy+KfV3phecBUlzLYgQMoUAIFojasrdqJ6H6Jp/wAWOsrPqvPn27ExTHhQ+7VF4IkdD/DQ7epmeld4R3IsflVY/off6mrVsuqDdB2TJaFJATNiAqJBHiT8jsfKoUrlGXUAGNiJMx1vPvRBSBlJJN/FEaHlahH0wsXOUm5AvE3saDstDCD+6hbXAy21nS+ka8v2qJJvAEk9JNduNQvdSZ6pJHrpWOOW9d9YGlSij06rhLijCRMmwjUztO4PKuw0pSwkHLmIFzlEzF+V5161H30dLX31vN99626s5rgz1km/ObnWpV9+lcKVrh333dOLS0QSklU5QRa5G071rC4ZJcyLWECSCqMwkTy1EjUbVtzALC0pWIKwFAxPhVfMMuoidORracIkO92pxISFQXE+JMT8Q5ivdFUP/wC3Tp+4/hT8MU2lag4EkQR4ioC42UASlQsRIg71EwwSFwtIgTBVGYC5A5neKn4fhmy4pLikqAlKZUUJULiUuaJIsRmsR7HWDS4lLikKSAnLmHhVMnKCAQQYJ+dVIpTr3NHfbnj5KJGPgJC05kJUDEn4ZkoBmwOvOwpBxdpN8pMWi2p39tPSrXg+JpCEhRsFpWpOUQpSPhg6J5GdtKr/ABNZUkBSRKQBMQYuQD/y+nKjw7FZMthc1wqlTFG9F4fEzA6UK6PEfOuAqNKd1YXz8PLHFO8MgaGp2Hi2QQJF/mP+6St40iiWcbmsSfQUIsK3MyWo8IzCBYnT9vWttkRromb9I/Q/Kgk4yLC42pjw7h6nCCqydY09/PntUd2SiHKY0WEK9iglJg3It7waV4l8rMnW3ytTzi+DCURMx8JtNImG8ygKNoDEufK6d1JlwPMmSFFMxoSNOcVc8B2hxDcZVmANDf63qvYBHhIyjUeK/tyqxcLw4Wk2k2j+C9Jsl4c6yuqxsONsPjaD7q08M7WgpAfT3ZkFK0i3P0qyIxaXkhUiR8LiefppVVwP9PHHPEpaW07C6lfsPerFw7sQWRLeIVP+0QfSaXOG3hSLLhxbuJ+/lvX38ymGHdzKhVlRY/hWJ2JtI/U0U5g0EEBIFhoIj/FLsRhHkgRCo/KSJ9DammBxJKRKSOY/X/FYHPbek7e6XDyWONQmDtSTFsNnOd1LuYm8RPymnvFsQEpnXb33pWxiEEq2kVnkkLJKBtXrakGjs0DlINoiR8vO5mmmH4U21K8gUowSSPy2EDQaUbhikgAHS1SvtSk9a1wnX4ipD3MFN6oH7Qg37tP/ABH7VlcrwsEyb/zrWUXx/YVbk9V4066IFotXLYhO0862tvMTzFROEkjnTQL6CR0TXAYjOnuj8W3P+fvXHdQCj8aZgnXqL0vcUQZTqPaiG8T3vjFnEXPMwfnXiL3Q2u0mj9lbfdhI5mZ/nlUbiISkk6zYg6bEcwa4U6kmSCQddoPMfWoFqOkyBvVaJWkOIpTOvZvMR1gDr679L1tLpgKk2IAPIi4AO29QOwDKSdPI31BiuYgDkes+451NLwcOiMxGYhKyUwZiABBSbyABBvPrWnmMuXxBWZKVeG8TsbaiCDUTsA+E5hzIg+omsP8AabHY61G6u13FfsjcRhkpUkBYcSYMpkHqmFCyrddRW3UQ4ppoFQKvDKfFraBqCRY0OyET4yY/tEmeYBsR0mb1jKiFAjUXF+QmxnXyNU3Rdx14HXhHYbHANFlWhObRJuBsTdPI6yOVCcQ4qpV4E5Mq1alWkEzpASmPKd6mwWIT3oW6nODMgnWZvPO81H9pSlmAkZwsKSqAYgRB5jpXmGncIUkYN+Hf+V55iz41eZqKisY194v/AHH60OUV0TTsF83ladZ9ypMMzmPrejjhoFDYLeKPaSVa1KHSlY4fmExpf0p9wziKEpMgaUoU5lQRz+lBYhaotpvRQdkMiys4niM7hM2B/wCqk4VhhCjEk6HkKWuKmPKKsvDVBF0C22YT71iyXkN2TnsqASS2eiNwCD8KQLiLj6cjVu7OpTh9QTy+YJ+VulV5hYbB0JETMySeUbUenjLoBKbAAAJIBNrnqNT7Gkj/ABWnnaTJHRBkQqyASvSeFcTCtjBpwlII8Jj3/evIMNiX1kjOtKuioj2q48D4LiDCl4habWEmT1IJisrSW+Hlc/P2e7HFyOCs6lEG8Gi0oC0yNRQ3deGCcxG8R77VvDKCJM0ExuY/xDwkefCwggJbxntA3hwkFsrKuX1vtQa8Q28hxWTuloGYH8wgG4/8hTbjHDA+j80XFtNqruI4J3LKg2m5secH/oe1AkLW+Gtv0RdqTngz6QBaTTVL42BEc9Kp/DcK4QNYijce8ttlVjBsVzpPOxgX1iKDjSFjg3p9+iHueE1b4+SASlH/ABX+1aqv4EqDaQHrD/ZzPUVlNPxko4cVTUqd2h4MWFWm5selIUI/FMV6dxXBJda1kRKTXnmKYgxHnTF7dBrou1wsgzMp3IQaiQCRof0oQvQQUkg8xRjrUTGnWgFqjeB5fSixRucLAQ8nJijNF267a4gqeR+VSfa4JKTrqIjX5RSpb8HW1Rt4oZ72HPlRjjrGO0wOtp0xiAFiFATqY0B1tvWnbKIBBA3G9BY1sCFJOZJ3FDjGlPUULueoVou2IyfGK+/qnTIJMD8XO3lfb/NdpJKcsaSZi8byRtStvicgTaNKYYbFAGQuJBgjrsaA9jm8hN4cmOXdhBU6lkxpYRYR6nrRisQghAS2AoCFm6gvTVJ+E66HkbUvZdg2OWbTPPWelE4XElCgUmFCwIJkHmCKCRS2gg8fupcMpPiBCfEIBM+E7ERyiuBisra0wIVBk6gpMiD7j1rtDuVRK0lRIIi4uqYPnJml+LxxUkNiCkGTYfFpc7gXgV5jdRWfLn0tOkWT69UqaweYlR3M3PO+tQ4zDtR8V+gmmuGwoUoZ7gXI8to60RisFlNkpSlQtMKAGk75TTHvgOq5f/iJK1OO6p7fhPnR6XCBAF6kxeBubeo0PlQIWpPUVrZIHLHNiOjRigY51C/PpUCsUQZHzqB3EqVqaMCsDm1ypWGsywOtWlhBUAEp05an96rfB/jvtVoZxESEyASY5wdp3tS7LcbpdT2LH4C4clG4RqTPQxPPai22vCApACpkrzEqPSJjSgmyq5GiYnbXTzqZx0qKUJ1UQPcxS4gFPnkck8K19nMGM3eLjKD4fP8AUCrwwqRNVjhziUoyiyUAAA/y9PcE2BGkWisrTbl8/wAzKdkyl546eyZRP7detYWAY6VErFpQFFZCUi8mgeCcZ77vXT4WwrK3zhOqj1JPyrQ4Mr1WUJwyvKOlcN4ttcwRakfFO0yEHILqIJA8k5jfokT6VAxh1ZpkjNE3/Nf60rk1MpoFhEJIFkJm5iG0qMKgnb+WqJ3GSlUQYsQYIIOxHI6Un4nhBKJVtCrnfSfePShXW3WLwS2RCt4BF6FHGdSo5zhugMb2dzLUpvKEEyATpOo9DIrKO+xqVcQQdCCf2rK0an+aYN7UlApT8SxYYCVH/TWsJV0zTf3qt8U4aA6oz4RcR1q19o+zxeZWhJgG46EXEdKo7jjrbS23hCkkJnmIsa6butbwHcKWZboWO0nciks4g6T8I8qgbwKlgJKQTNoFz6DWpGFZiEpkuEwkRMknwx5/pXofBOz6cMgfjcIGZR58hySPnvU5+czCjsiyeAsmPE6d3PzVLwf9OFOGVq7tOwAClHrrCfnT3C/0ywY+ILWd8yz9E5RVtaa3+tThNcXkdsZMp+KvQbf7/VN2wRsFAX7quNdgsEBAZ1/uc/8A1Q+J/plg1AgBaD/asmP+U1bUipSmbmPX9Kw/j8lpsSO+pUljP/kfReWcQ/pS4gEsuBY2SoZT7/D7xVN4jgnsKrK4hSCdlCxjkdD6GvobugZ/k0NjuEtvJyOIStJ2UAR/g9aZ4/b0jTUw1D6H+EAwNBthorwNniSiIIsOtSnGKq6dp/6c92O8wwUpI+JvUp6p3UOmvnVPawt7zNdFBkQZDdca87NyYzpc4199VwC4vmdLCdvKiWWyk3EcrEfWm2BbiIimN9FAEctR7VV8vSkaLtTQ6y2/mkjQEdaJLAOUthX90wZ8oFh50QrhFzlMDWD9Af3rbbLrKSuBkV4VCRoeYBkaWNB1NtdJDlwztBY4X5XSCxQSc0wZnfc7zGgpBjMDGxneRVvcwSFMykpRJtnHi8gsQD6gUFxzC922huSTGa45+8iIitUbzyhTxtk2VIeZvUCm5pnim7/WhSimLH7Lmp4BZC54XZfpVnQqyRvPl/NqrAJQoGrBhTIBH8is+ULpyZ9jvoOj6hMVqMpKhBItbUDfrTDhSQp1ubXsY32pQtairxCCNjaP2ozA4oIWkqTmIJNj0hIjYDWsFbJxkanRFreSCruzJkTvW8R2qaw4HeHMsaBNz5HYVS3u0DylWVkT+UXty60tcHnGt+Z1NCEG9lc3j9iHVcx+QVqxHbhboOdvw7AL05E+G5rnCcfcgFZytpsEC2+p51W2ibEC3rE8p0mL0cl5BSoLzTl8Efn2npzqpiANgJyzs3FjGoNv9f3RnFOMqddkKIzCDt4bT5WFej/akZBmMC1ztFh9R714xiHrmrv9tK0CSdAVQRMW5+dUmjNBJu2mBpYG7BWkcUbYbW4pOdJklJ5qMb2AkxSrhPbVtxXdrTkSRYzIHQkjSTrS7ieICWFoJklKcvkCDyvfba9K3cMh0unu8qVNAgNmwVAvA2KgLdaqwW0Ncr4GHFPjOLxvex+n8q7L7OgklCyEnQDT09ayqHg8bjcie7zqRFiLi3WsqfwrvRCPYrh/7D6r1lVhJsOteeduuIMEHK4gqCohJBtAjTaRSbHBREFSiORUTVc4gzH/AFTdmWXHYUueMuralc/6e8NDji31QQ2AlGhhSgZPokR/5Vela0l7KcL+zYRtBHjUM6/9ygDfyEJ9KZLc61ynamR38pPkugxYiyMAogrrsL+dCZ6kSr2pMWrVSKT71Kkg/wA+lCNudNb1Ow7EH25UMtQ3BMA1lFxc7bDzrpOGJBIEDlpXeDAUuTcG/qKOU2PKm+P2cJ2d5wOK6+5KwvlLTSSuMxVX7T9j0vy434XfYL6Hkevvzq9raGh/nlQLrXOsbmy4Tw9p+/IogeJBTl5fhmA2AFSFCxBOhG1EYjLEqG0yTTztd2V78d43IdTyMBY5f7o0Ppyjz5JUMyTBkZSFiYM7T8JBp/jTNyW6wd+oRYOyTOLa9NF8WbB8AUr1ge5rt7i6gkSnKTfKqSYOhsmLzzpOFQBOu9OuGcQQpQBcLasuVSozZgBYARAsALmtndjoE4HY0ETbcC75n/Ci4i/nQgJV4FG5UICVcraGPeluLxaigoUAsNRlVyvpO6TyNHcRxbKWlNMhZzKSpS15R8OaAEpkD4tZpEolQyzA1AJgT+9GaKK3sibHHQFAef7pZi25vtQbbYzAbGjnWzpGun+K0jCmYTqSRPM+Z2phGaCTZLQXWgMSzMxoKL4PirQdRp1FFP4PIIMElMCNr6/WkWJSptQIMUag8aSlwkOO8Sj5q2d4rMVKueuv80roOaayQZmNZ2jbzoDAcWDoQCq6REGB5xzpmXUp2m06TJmIBGlprA5hbsV0EWQ2Voe1QtOXUBaBbS56k9Nq04Ab6TsPn+tTvFKSmU6zeJ2O1t4qJaQACRE7dZjXYb1FK4dW6xrFKyBufCCVAdTaepiRXT+M8ATtM+sRXDqQJANgYGt+t6hBTlkwTIsQbggmxHtVdAO6IJWsbQCCfXXovC2M7AV+YIG+l+XnVGTwtSpuBGoJEgHmAZHrV47IOfcKbKvGkK06X16QPmKrO3wghc72sC8B3kg+0DGQKgDKIAPPxE6bQI9xUfZzCOLVCLJWe7WSRdKozQDqRI00tR+OwQfcCMxRmX+EFRJhRMAeYv1qycE7H/fpWmO7QmEToNM+n+ooqmTMXPlXoYS6qWnEzG4+HpPJs8IwdlngAGXUpbAAQCkzAEa5rzrO81lWf/4lvcFR3JJk+xit0y/CN+yUo/Gv8/0C8SVdJm/8NK8OnM42Dcd4gemYVlZSfoUmi5HuvU0/COs1HsTWVlcq9dg1co1NbmsrKGrHlTtquPKikC3qaysoL0JyY8KUcyh0FM2h4h/5VqsroezN2MB8/wDKWZHxFSuIFqgx7Yj0NZWUx7QY3uZNvJAiPiCWkTFeZ9u2gnE+EAZkAqjcyoT7AVqsrl+yT+f8iuj7MP53yVbAuKlUgBZG2YitVldWunKmwSrrFiCCDIB+ulKFm1brKmP4isDj+a4KBBlXof8A1NRKWUpsY/yBWVlMGJNk/Gi8OnM0CbkRHrM0l4sm3rW6yjM+IJfkf+IpWg1deyrhcT4zPiH0rKyiZA8Cx4DiJaB806DYIEgfyP3reJw6dIEVlZS4cJ+CUJjWQgeERQoaAQtQHiShRB5HmOtZWVcIt+Fa4H4ljNf4R/Ip12XwqS88oi4S4QQSLjNGh6CsrK8eECYeB3srT/TnDpdDRcGYqU9mJ1IRlygn8v8AbodxXphsKysphAAGrmZTuAtVlZWUdCX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7" name="Slika 6" descr="image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4653136"/>
            <a:ext cx="2466975" cy="1847850"/>
          </a:xfrm>
          <a:prstGeom prst="rect">
            <a:avLst/>
          </a:prstGeom>
        </p:spPr>
      </p:pic>
      <p:sp>
        <p:nvSpPr>
          <p:cNvPr id="45062" name="AutoShape 6" descr="data:image/jpeg;base64,/9j/4AAQSkZJRgABAQAAAQABAAD/2wCEAAkGBhQSERMUExQWFRUWGBgaFhgXGBgYGxwYFxgXFxgdHBgaHCYeFxojGhQVHy8gJCcpLCwsFx4xNTAqNSYrLCkBCQoKDgwOGg8PGi8kHyUsLCwsLCwsLCwsLCwsLCwsLCwsLC8sLCwsLCksLCwsLCwsKSwsLCwsLCwsLCwsLCksLP/AABEIAMMBAwMBIgACEQEDEQH/xAAcAAACAgMBAQAAAAAAAAAAAAAEBQMGAAECBwj/xAA8EAABAwIEAwYDBwMEAgMAAAABAgMRACEEEjFBBVFhBhMicYGRMqGxFCNCUsHR8Adi4TNykvGCshVD0v/EABsBAAIDAQEBAAAAAAAAAAAAAAMFAQIEBgAH/8QANBEAAQQBAwEGBAYCAgMAAAAAAQACAxEEEiExQQUTIlFhcTKBkfAUI6Gx0fHB4RViM0JS/9oADAMBAAIRAxEAPwD2Gsql8a7Tpcy92pSSAcwmKVDtw8gFGaZFibkVndkBji0hS2nGleuMY4to8PxGw/eqZxTCKfEFRMXEkxPlQHC+Nurzd6vOdjTRlyb7GkmZmWb4Wktdjy+E7jqEl4YhbZKSmI060Vw2VOHMFfEJtaKMGBhefNIOgO1EfadBN9qWvzGq8spkk7xwW0cNT3qnFnOqfDOiU7QNqYlE0NljU6amkPGO0xbUAkSBrG/mdqIyTVvXKGdUxt7uPvZZ2t4ugIU0lXiNjF4rynHtLbMySBz2r0fhWLQ4pasozTIzRaRfqaQ8XVPeJW2AqZnamELy3croOzGwSsdFF8Q5J5/pUtrEUUMQU70FxFjKZFC/aKYhgcLCI6d0Lix/KbN41Mi03qZ/7wKJOnSaRofii8E5mm5nYC0mrtjo2leRIZJA7yRYBUlKozISDGwn11opYSW9RcSYufK3Kh3MQSA3pA20HtQDiVJmJyzBO00VQBtaNCgCnIokZZI5HQj9fWtmIQZuombHQb5ib+VCYdtaYUDE9aJ4h3yUJ70EJMqQLQZtPlaqkLQyUt2tWns8GF50uaAak70IxxRDLihGduTl28Mm9VdrGmDY2pi3xUFtSSgKWfxmZAGwGlRSIJdIJJJtFdoeNocBSlOVMWBvJ5+VIuHt+EHaZ9KGx7kKInl7m9ZgHlabXo8YpKcuQONBNcTmUrodKm4c/kUMxtPOgXHSRaiMJhgSJN/lWhqXOCtTGNkJWnVJPrGpidK5V2tSXWspBPxJi4gbE9Rak+DW6EOZEgBYWCoiekCdDpcVVHGlIV1Hyq5eVQMC+gODcUS+G3USE3EGNd7+uteU49lAxTyiQAXXP/Y1bOznHVMcNcdcShISYaAMyYj5qj2rz3CErXKrkmT5nWsmUbbS14kLn3vQV24Jirw0krO02qx4wuBCc8JUeRpF2dUESdIqyYhywKwMpEzrauXnYC7hRKWXpZ9U97P8bzJCCCYtINPgG3BJFxXn2G4sgAKSIuIq1NOktiIBPPrWEF8fhIseqgGtinKcannWVRMZw9wLUAsxPOsqwmmVrPkqXhcWtx4pFlq05Ufh0JXmClDOkkETuKBxuE7pJUT4kjUbmq/wnCLcX4Sc03M11mYByOUTGxhIC4mqV+wJCbEX+tP2knIbRvalHDcAhsJCiVq3J0q3KZKm/BE1ymUdZoKKAOyrCAVAFaymdBFFYbBFDlzIIkGhuMYBeZBQSFJiRzvTVSbyVCw0rO5o0orqAQ3FniARmtFVPG4qEkZtatzjpUDIFVPjHBJJUlPOQK1YmwoqmO2OSXTI6gg2MOTJFsomQb03wuOQ5hsQIzOZBCiLxVc7xFgkKTbxSd6f8KfKkBAhIiVQIJpxjROlfQTubHx+zm99ZLjwOFVsTwRSwEkjTQCTUWE7EBdyXB6D5Ve8PwZBmDB5/wCdqi4bgyXVI8YCb+f710EWMyMUueye0Jch+o0PZed8a7K90kqQoqA1ChBHqLGlHD7EnQjTzr1LtbhEZLa6Tzry/HMltUGwO9RIwDcL0Uziaci2cbqdyb1jSswMm3LnQSco3kVKHhpt+lZymLHKVT2Wx0GlTs4oeFSxmAI8J0IG3lQjj8pynLA5AAnzOpoYLOnKo5Vi4BOcXxFAfUtDaQgmQg3EHUeVArWMxOiTfKPpJvFQuaBcjkQLnpPL1oVbh1qQEJ8q3jnMyp0mPlYfSuMM/lPQ1yUzvXoXYns4ycNneaDgWTqSLaWO0RVZpmwNBd7LGTqKpxd5Udg3BIJNxTbjvZBpCHHGHHDlEhtaPwiJIWDFhJ00SaqiM86GjRyh3CE5qt3BeId8UYdSkpAXN4EphRI94qDB4AIxiicqmxIdzEZQIsoEm5nbX3qtqxqkm4v1E0dhOHfaG8Qpx9LXcozhCtVmYhI3Nx7ijakLSmnHsa5iUEMhSmGTaEmCTAk7AXAHnSXhD0OozIUqTlCQcniNk3PUit8JQ6paGms5Kj4UAwCYImDaQN6tPGeyCcDhFh9JViHEy33a8+QpIstNrQbEb0Fws2UYOIbpCX9pk4nBvhpQSleUKISc2vON6suNwr7OEbU44laHUgoymRJElJm4t9K85beK1IU66q6oWokkgWvzNvpXo/bbgLDeEbUw8FC0DvAsmYiNxOp2/UD8dhHChrtLgUJwTiMltHNV69GXjkpKUA6gn2ryhfDHMG60HBClJSsXkQq+u/KrLw3iWdayo6JgeutI8mDS5eebcSFdS9N7bcqyq68Ao5gAQY36VugIeoo7tZ2QD6VKbsqDbY/5qrcCwzbZUjRYFxvm6zoJr1Nab1Te2GAQ0pLyUwpZyrI3gWn0JpNg9oSn8iQk+X8JzNvH7fr7pUviDihnWCkAWSdfUbU67OcVVlk2FIXMcC2XVT4bEcyAI9/0NTcCxRUxJF5JppIwlthYy06dQ4Vl4jxcASEyedIUY4qVKj6VFxTGANG9wDUHB3g+wkg+MCDHPaoih2tyoWks1dExcxZBlOg1FdK400YmRO8W96g4fhlGUpCsw+IC486rfaXCOYc+GVBRuggzfkDWpsIukDTZoLO0AZ7wKbUCTqAd+cVxg+K5QedKMFw6F53DFwcsZjHWLVO7gsylFDgg7EEfSadY0sUIouVpZHyUHm62T/h3FiZk+XSnDPF7yQZ011qlYZC2jJEpmCRcTrE+lPvtKEo7wKiNQbxNN2SBwsFZixT8eaK0lU+XSvPu02FyECZiaYcZ7ZrUVJSBlB8KhIkeVI8Xiy6kqIi+gqj3A8K7GkINhcXNTJfvQgXFbms5atjJSFOo71JhsSAVE7oUB5nSg66DU1GleM3ktuL1jeoyvQVMMPUicOatSGSSt4HALdUEoGpAk2HK5NhrXrqeGOMYVLUAkWBTcX0pL2X4EG2wpQClrnXZJ1FWDD4sl9tCFJWhFyhRUCnYQQCCNIBuKR5c5kfpHAWhkQqyuXuH5milYyKSkFQmPmNJBNebPpS2VK/DJgb62q88f7S/euJWpIzoUlIAGoEp1mJM76mvOsY8lSkCSBvOkk39hb1rbiXRKG8VwtFRdcRCTKrJAEmZi3M11i2UJaUgpc79LvjJ+EICSAkjULzT7VPhuMfZ32HEf/UoKHoR9RPvXHaTjycRisW6gFKXl5gDrtM+s1vCC6ljvDH+4GMSFJQHA2hQ/MQSIvNo1ipGMicQycQ4tSSR3is2Yx0M7T9a5XjHUsNtFQ7qQrILDPBGYgm6ik628qe8d7AlnAJxSlCTASAdJBIsbEGI9R1qVVT/ANRuzDLfdrwygsOJKkZSDP5gY1OhB11Bqt8D7LPPtOPIy5WxKhm8WX82UXKdbjlSnCharJBJPLXrA1NX7ENfYWcLicG7m75nK5MfFErQtP8AyIm4IPOqkKbpIH+OvO90h0yGUhCFa+HYZouOVMuDYv70pO4ikb/EXC0G7hoqzgRbNEaxyj3qTAcVIUnMAYIgkXHrWHIj1brdCzwn1FK7uoRPxDb6Vqq89jRmPnWqXd0Vh7sr3jHry7c6rfbBHeYQqH4CFek5T8lVa+LtApO1pqi8QxH3b7R0WhWXzAkfSuZlx+7ytuh/tOo2d7Ea5VeWwFYZU8gr1Sf2n3rrg2Khs1A+9GDcMx4I9ykUq4Zjfu43p3GwuYfdZ274hH/ZMOLYyUKpx2K7NlMvOEoSuMqdJGsnkKR8LGdd058t8puCdp6Tf0p3isI4s+N2LbX/AGEeVHF1oARcaJ8rDG2gDySrY7xNLNs6UJGiUhJJ9BeknHe1alIAQhBm8uBJi+4vHvSHFYNCUJKAoLTOdWb4uRAiU+VF8Lw7jySUOnvQrwpJF05TmICtToI3mKq6Rw9Ezj7Dia3XI419P52UmC4rjnDlQG1bwhtGnSSflUOK4o4qA422rzbQD6EXoTGcQXm8SU5vzJGXpoLA2M2o3DNt9wVLIlRspIWVIyyB/apKvObGxoe53TVvZ2PE0Exgg+ln6/0l/FeFOBSHMgbQsSgQAlQ5yNT5/KkuI4mtLmQN/ECIIsfKrfgFl9tbSllRHiaQAhVxJMZiFCx0SedjSrCtIUV5lFtxKSW5EgkC6SdQSNOtjTPGzTHTDx+qwZXY0crXGPZw6C69PUevIXn+IwhVmCRJTrHWtLQoNDMIj+Cm+ISph1a1iFKGsQCk6EDekfEcd3hgaU6DmkWFyD43RuLHjcIAXNFNtHlXeGw9NG2QIqqkBLfsx5V0jDelWPDcIUSAYTIm5GnPLrR2CShqYAk/i3HzsKo54C1wYj5DxSTYPgC1JnwjkFKg+23rRrXZxwEWQTrAUD/g+9PWsIF4dS84CwohKdzafb5V0eIKKEp7tKVIE5woQY1zDc9RyoDpCmjMFijxHHAhJQLKAgzYjpFIjxgIKyCZVqZ25U27SMjENlaUFDiR5hViTBA+W3lVAxTioBgxpO0jbzv86BHjsKw5AMJoqXiGPLqqlewUpRMJEgD1NyaWtJ31j+XoxzHlaYNbw0DhL7s2UxxvAUt4l5tDneIZXkC4sVJ+KBJtmkelFdl+zzeMfcYW4UrLSy11cSmUiTt0pDheIEEyfiJJ8zvXCnyF5kkg8wY+dWQypBiyWylWqY16fyKYYntc+5hkYZSpbTZA87etifekZUZKuZrbCrnyMedeteXpf9JcRhEjEJey51CAVR8MGQJ61Xxw8rdcUypMhDjilLULhFlZExBURfc3OkUn4d2exLra3WmVKQmSpQFhzv0qx9jFYcfbW8TCV9wruS5AIXZQjYKMCI1E8zVSLUg0gMV2mD2BZwxbCe4KznG+baOc70kbXV14v2Uw6eGM4pLy+8WVZkHLlBSpSVQAOYmTJvVGSaEd1vg8IoI37Sa1UQTWqFpCYayvqPiTmYeWv1qg9oFZVyOdWvEY2RrrO3pVQ7RKtaK4YS99Pr80bDZpNKtYxB+yPj8t/QKFVjh76i4EpBM7Crq/hiptbabl1EJ6kx+oqb/4dvB4eAAXCQFq5wCYHSR6xT7HlAaQep2WeINH5B6uIWYVvuPu8vjgFRsdRIM8umtEv4zMbDKLWJm/7dKGwyPAlceFckG18pg/OonX5Np9vp71oAqja6CKJraa0cKfEFCm9VZpMggZct8pBG+gg8+lRK4PGHZcQpRccKzlSCYbRbNa+oVXL+FUpsqBTlzZYB8QITmGYHY3v0qBjHPNJbUkqSJUWz6wqOhI+VZz1rdMGB2kd27rwfY7LnDOFLgURnIINxmB5eH8Q6GnvEuIOBvOnuUodnMGkhIsUwFo2ULHML3I2oXs+uU4hQA73ugG9oBUAtVvygg/9Uz4Hggt5bWJSHigZkKvNiCfGIKkFKgfF+9SGaiGXyg5MrQ8ucPh5Hn7exI3QuG7KJXhu+S6knMnNrCBJBkC9pSZtYHzoLGsIbxE90ShBAcTmzpJmDlWRMEXEyf0b4fHd453jalYR1QlzdtabwoA/hB1kGAZ0Brl9TCsMp5YS28leQpb+BwphSSUAwJuJFtecVchrj4fL6/P/CEyeQPPeEkHauov22PoRfyVO7W8HLjJUmYQohAJuAfFEciJ9QeVUBkV7Pi3iVSGkpS40VR8QhOpAOhSc3lbavP+0HBmxiQWie6WkKM6hUDMB66Vvw5iPA5Je1MQy1K0b8H/AGgMBhCoFWiUxJ6nYU8LyW1JSNIknc+Zpem6S2iwmI9zPsKIQymTmMqSAByuJ08iPnWpzy5ZYcdkQs8rv7f94bG/npb/ADU+BxwSpXhCpSoZTyUIPWR/NKhSpKcyRBsLjTSTHQEx6V0XkFgkxnSoFPPW/pFU9VrBAGmlvDLUkJzWEmFc5gQTpt8zTbhWMb8YUYnmbGf1pdwrHpQZWQUxcG4KTt5/4qF1lCnylsyhU5JneYB5iRE1HCKXCS2u2TbCcQa7pTRMOJWcpv4kmMt9iDPsKqXaxgEpcQSpJABkXSqLgb5ZnpbrVnc4ehKA4heY5k95AIgKtIJ863x7hKH0OBmQG0d6kEyrUA3m8Eyek1dpINpflMY5hAXnTGIKfI2NRkwa5VrfWtpk2Fa0hWlKojDpnfSucNhwoqzLCMqVHSZIFkjqTA6XqJKoqCNl60VinYEbm5qTBqAbUNzqaFZUCTmvI+e1aQSKgCl7lWvsp29ewSVoTCkK2VJpUrALxDiShJ8VpAsMoJM/lGUTeBAPKlzax8WWQDcVauFdsG28E7h1YdKlumy7CLAAk6mLwNK8b6KRsq/icSuA2VEpTMCbSbmKiQ1XT7ySTlQBfmT+sfKsQaEUwjpdRWq2DWVRal79ieIkzf5eo9Kq3GcSCLUZjMbbmR1pC88VqJ1AFcTjQ76k6x4d0VhcQptbYJBKdB+G+snyOtHceh3D943qClZ6AGCPYmlacMCIUOWnL9dDUjTy284sUqkQZ0KcsemtNo2VRU5OHqe2SP4mn6+awIyI5AdbCTJgbT+lDyTCgfCJtqJjblUeG8Quq5mUkaRBBvZQ2vuK7x2JKgZMmAJCQmyRAJjU/tWkus7BMmM3pRKdAzEG51pnh+KtKZbStAJaQtuDulRKgtJGi0E76j1FLPs7YBCVkkxAi0FEqvspK5Ecr1OrAthsKClSrLl0KdIWCRdKkqk31TFCceQjv7t4AdfPt97LWE7zN3jWbMlSQCnXMoGI8yk024V2kDLi3VNp7zLECUhUwFSACEnwi0ASdqT8I4r3KjKcyVAZkyUmxlKkq2Uk3BvuDqaLwmOZW+73pORyYWpKSUqKgoKUBoJkGNiaswlpBH2VE8evUHtttcjkjy+/krDw7iOFddbcLq092lWVhSJ0SolAdmFJMkCRJ0oZnHtNNSWVsqDrSlJsvwlK8qgFjxCJGWYvrel3GcB3DneKbyoX/pFpaSnMADKTeUzJi0T0ovhvGWFJK3nCl1AAbSUlSISSUg2Ob4lC53qRYGnSBzY4WB0A0h7Lc3bbmt+NueTZNm0q4jjVOKIauGypSCnMkJSoyQlJuBeI2260/ib5By8pqw47GpKiptOS6iQDYBRsOgExVU4u6MwI9fOaPjC3BFzvysfYV+/zUxdypt6nzETUf2w5lHc3/nsKhBtcwNCT+2pNEMZAkyCbCBz/ANx2HQeUjWmK5kus2tNNrudqneYKCpKtYSb8lAK+hrgYvMna/p/PKpMVjy8EWlaE5SRqUD4epKdPKOVerqiCQ/Ci3G2Cy2pIUHAoBaDdJHMcp0imPCeGJd7yFZVo/wBM2AMHQ+1VlK1A3BHnRWExZSbGJ8/5vVSjAmtinGLxhUFJBlZ8J28gdATP4h0qPHYVxmUFRSuYXJy+FUAekkk7WFdcUZQMO26g/ek5lAE2gwJ2nKRpyqJXGVK8Sk5lLBT4pO2vprHM15Ue6xYGypPEG4cXHMn3M1E0qDU/EX0rcUpIgSd7a2gG48qGrYOFzjuStrNF5UpLZygixIO/MeRoOpi5IryrVoniWDbQ4O7cCm13ETmTP4VAjUTEiQdRWYIQ8lKlIQCQCtScwSJHiiJtra9CqTOlSIbKjoTUEjqrtY47BS4vC5HFNhaXEyYWj4SOY0jyIkUdwnh0k2BMQJ0HXqaJ4T2cW5aUpJ0zmBYTrtyp5g+DOJJywcqcyhBkQL+gvehCeIHxOWt2Bkhu0Z80sPBMolRHtUQ4aFWymrHwzgT+LeypACE3Us/DfYR8SunvFeqcD7PM4eyUgq/OoSffbyHzr02VGzYbrBUjDTrBXjCOwz6hKWXoOn3a/wBqyvfyeUx6frWVl/EegRu+f5rxjiXEetb4a2ot5hcWnoJF/e1JcQ5NO+H4mEgJPhKUlXmNvdIPrSgR6W0F3zD0CMxD5yiTISITbQSpUW11NBulWQKIFwSADOlr8j+4rpxcibgTExbbQ76j3obw6p9T/j2q7QANkdra4RLq1BESDIBhJkXE++oPlQzQTkEKJUZzAiABAIIPuPMVGXQE+GLcq0gnJmkXkRPK9xtY29asiNFDfzXbOFXlKthGkT4pi3KQRPpUWHZUvMEpJgFRi/hTcn0/WsbWsgkAlKbm0hM/QTW8PiFISYtyImQYIsRBEibaEbcq0UbW4A0Rf3yuhiAG1JgzIg20vY+8iOs7Qbgwz3K5UnPGiypJBBkFBAKVgixSqDypdhshzFZIsYiPiiRIP4bRbSpcAwleaSZynKBEztY/ENiAZvaYr1eih9UeRvey3hXcqkk/ClXKQPTfy3immJwzX2hKiWy2skgNLttIMgFubkA9BQeFxSUsutlZSSQYKcyVZTIuLoVre4IO2+k4RBw5UM2cKEmJTBBsbeEzHnNVI8/0UP3dZsdNvXr9VFxJsNGW1SleaJ/IFkJmIgymfQVTeMKBUY0/k/Orh3rjACoADrZAkAgoJHO2qR7VVeMYYAAhUz8jAke5j0rbikakr7TBMNXfr5/0l6FyBRTj23pS1h6DBo9iIkza4H8+lM3ClysTwUXh2BliCSTt1ophDZbXIhSfEFzsNBHMqyx0mgkYopIUnUbjWeYrphjPYWEH5An9KGVpF3sphxBQkKuNIP7VClQE8tj/AJqZCm+7MyXAbE/CU77a13h8ctIKQqEnUaz6VJ3RGu08LrB44oOk7EG4jUyPT5U6RjUPF1xaUt2GRLacozbQNtfnSbEYE5AsKlKioATpl1/Sl2M4gUp1hVgByG5/m9QBZUSvaxpdaTvohahyJHsa7wWEU6tKEJKlKsANadcG7K/asM4404A62sBTarApUPCpKuchQg8ta9K7E9kG8MgKJ+8PxLKZ9BawmvT5TYh6rnyVX+C/0g7wAvvhCj+FABjzUbew9aK4h/RlTSSptXfAXyxlXHQSQr616K03cALSqdoE8/OixiZnuz4k/EgzcdAf0pR+MlcTZ/ZEhm7twdQPoV5V2T4Yx3ymXmxlcASJEFKxO/4dVesVa1f0raT8LxB2lIiTpMVL2r4Il9PfoBDiCM40KgI1/uHPl5Uww/FFrYQZOaAFedr+8e9ZpMg82m02aWVPjnTfI22IVRX2YxOGXk7tLgcBQlY8Sb7/ANpETcc6jTwJaXSkrShYMLAUc0GxtF7TavQcM6sKE3EyAeeo/Sqa9BfeISUQtXiIlUqOYgxrBEA14TNLCeqYR9syvhe8gAgdOp4HVWHhuLS2lKUgCJCRcWGvmSdasGCfk/pOlefnHqGSAJBN/mT/ADlTzCcfLbS1wCRFpvKtyNSLH+aUjkLXLmI2STyUNyVb8/UDpWV55iOy+KfV3phecBUlzLYgQMoUAIFojasrdqJ6H6Jp/wAWOsrPqvPn27ExTHhQ+7VF4IkdD/DQ7epmeld4R3IsflVY/off6mrVsuqDdB2TJaFJATNiAqJBHiT8jsfKoUrlGXUAGNiJMx1vPvRBSBlJJN/FEaHlahH0wsXOUm5AvE3saDstDCD+6hbXAy21nS+ka8v2qJJvAEk9JNduNQvdSZ6pJHrpWOOW9d9YGlSij06rhLijCRMmwjUztO4PKuw0pSwkHLmIFzlEzF+V5161H30dLX31vN99626s5rgz1km/ObnWpV9+lcKVrh333dOLS0QSklU5QRa5G071rC4ZJcyLWECSCqMwkTy1EjUbVtzALC0pWIKwFAxPhVfMMuoidORracIkO92pxISFQXE+JMT8Q5ivdFUP/wC3Tp+4/hT8MU2lag4EkQR4ioC42UASlQsRIg71EwwSFwtIgTBVGYC5A5neKn4fhmy4pLikqAlKZUUJULiUuaJIsRmsR7HWDS4lLikKSAnLmHhVMnKCAQQYJ+dVIpTr3NHfbnj5KJGPgJC05kJUDEn4ZkoBmwOvOwpBxdpN8pMWi2p39tPSrXg+JpCEhRsFpWpOUQpSPhg6J5GdtKr/ABNZUkBSRKQBMQYuQD/y+nKjw7FZMthc1wqlTFG9F4fEzA6UK6PEfOuAqNKd1YXz8PLHFO8MgaGp2Hi2QQJF/mP+6St40iiWcbmsSfQUIsK3MyWo8IzCBYnT9vWttkRromb9I/Q/Kgk4yLC42pjw7h6nCCqydY09/PntUd2SiHKY0WEK9iglJg3It7waV4l8rMnW3ytTzi+DCURMx8JtNImG8ygKNoDEufK6d1JlwPMmSFFMxoSNOcVc8B2hxDcZVmANDf63qvYBHhIyjUeK/tyqxcLw4Wk2k2j+C9Jsl4c6yuqxsONsPjaD7q08M7WgpAfT3ZkFK0i3P0qyIxaXkhUiR8LiefppVVwP9PHHPEpaW07C6lfsPerFw7sQWRLeIVP+0QfSaXOG3hSLLhxbuJ+/lvX38ymGHdzKhVlRY/hWJ2JtI/U0U5g0EEBIFhoIj/FLsRhHkgRCo/KSJ9DammBxJKRKSOY/X/FYHPbek7e6XDyWONQmDtSTFsNnOd1LuYm8RPymnvFsQEpnXb33pWxiEEq2kVnkkLJKBtXrakGjs0DlINoiR8vO5mmmH4U21K8gUowSSPy2EDQaUbhikgAHS1SvtSk9a1wnX4ipD3MFN6oH7Qg37tP/ABH7VlcrwsEyb/zrWUXx/YVbk9V4066IFotXLYhO0862tvMTzFROEkjnTQL6CR0TXAYjOnuj8W3P+fvXHdQCj8aZgnXqL0vcUQZTqPaiG8T3vjFnEXPMwfnXiL3Q2u0mj9lbfdhI5mZ/nlUbiISkk6zYg6bEcwa4U6kmSCQddoPMfWoFqOkyBvVaJWkOIpTOvZvMR1gDr679L1tLpgKk2IAPIi4AO29QOwDKSdPI31BiuYgDkes+451NLwcOiMxGYhKyUwZiABBSbyABBvPrWnmMuXxBWZKVeG8TsbaiCDUTsA+E5hzIg+omsP8AabHY61G6u13FfsjcRhkpUkBYcSYMpkHqmFCyrddRW3UQ4ppoFQKvDKfFraBqCRY0OyET4yY/tEmeYBsR0mb1jKiFAjUXF+QmxnXyNU3Rdx14HXhHYbHANFlWhObRJuBsTdPI6yOVCcQ4qpV4E5Mq1alWkEzpASmPKd6mwWIT3oW6nODMgnWZvPO81H9pSlmAkZwsKSqAYgRB5jpXmGncIUkYN+Hf+V55iz41eZqKisY194v/AHH60OUV0TTsF83ladZ9ypMMzmPrejjhoFDYLeKPaSVa1KHSlY4fmExpf0p9wziKEpMgaUoU5lQRz+lBYhaotpvRQdkMiys4niM7hM2B/wCqk4VhhCjEk6HkKWuKmPKKsvDVBF0C22YT71iyXkN2TnsqASS2eiNwCD8KQLiLj6cjVu7OpTh9QTy+YJ+VulV5hYbB0JETMySeUbUenjLoBKbAAAJIBNrnqNT7Gkj/ABWnnaTJHRBkQqyASvSeFcTCtjBpwlII8Jj3/evIMNiX1kjOtKuioj2q48D4LiDCl4habWEmT1IJisrSW+Hlc/P2e7HFyOCs6lEG8Gi0oC0yNRQ3deGCcxG8R77VvDKCJM0ExuY/xDwkefCwggJbxntA3hwkFsrKuX1vtQa8Q28hxWTuloGYH8wgG4/8hTbjHDA+j80XFtNqruI4J3LKg2m5secH/oe1AkLW+Gtv0RdqTngz6QBaTTVL42BEc9Kp/DcK4QNYijce8ttlVjBsVzpPOxgX1iKDjSFjg3p9+iHueE1b4+SASlH/ABX+1aqv4EqDaQHrD/ZzPUVlNPxko4cVTUqd2h4MWFWm5selIUI/FMV6dxXBJda1kRKTXnmKYgxHnTF7dBrou1wsgzMp3IQaiQCRof0oQvQQUkg8xRjrUTGnWgFqjeB5fSixRucLAQ8nJijNF267a4gqeR+VSfa4JKTrqIjX5RSpb8HW1Rt4oZ72HPlRjjrGO0wOtp0xiAFiFATqY0B1tvWnbKIBBA3G9BY1sCFJOZJ3FDjGlPUULueoVou2IyfGK+/qnTIJMD8XO3lfb/NdpJKcsaSZi8byRtStvicgTaNKYYbFAGQuJBgjrsaA9jm8hN4cmOXdhBU6lkxpYRYR6nrRisQghAS2AoCFm6gvTVJ+E66HkbUvZdg2OWbTPPWelE4XElCgUmFCwIJkHmCKCRS2gg8fupcMpPiBCfEIBM+E7ERyiuBisra0wIVBk6gpMiD7j1rtDuVRK0lRIIi4uqYPnJml+LxxUkNiCkGTYfFpc7gXgV5jdRWfLn0tOkWT69UqaweYlR3M3PO+tQ4zDtR8V+gmmuGwoUoZ7gXI8to60RisFlNkpSlQtMKAGk75TTHvgOq5f/iJK1OO6p7fhPnR6XCBAF6kxeBubeo0PlQIWpPUVrZIHLHNiOjRigY51C/PpUCsUQZHzqB3EqVqaMCsDm1ypWGsywOtWlhBUAEp05an96rfB/jvtVoZxESEyASY5wdp3tS7LcbpdT2LH4C4clG4RqTPQxPPai22vCApACpkrzEqPSJjSgmyq5GiYnbXTzqZx0qKUJ1UQPcxS4gFPnkck8K19nMGM3eLjKD4fP8AUCrwwqRNVjhziUoyiyUAAA/y9PcE2BGkWisrTbl8/wAzKdkyl546eyZRP7detYWAY6VErFpQFFZCUi8mgeCcZ77vXT4WwrK3zhOqj1JPyrQ4Mr1WUJwyvKOlcN4ttcwRakfFO0yEHILqIJA8k5jfokT6VAxh1ZpkjNE3/Nf60rk1MpoFhEJIFkJm5iG0qMKgnb+WqJ3GSlUQYsQYIIOxHI6Un4nhBKJVtCrnfSfePShXW3WLwS2RCt4BF6FHGdSo5zhugMb2dzLUpvKEEyATpOo9DIrKO+xqVcQQdCCf2rK0an+aYN7UlApT8SxYYCVH/TWsJV0zTf3qt8U4aA6oz4RcR1q19o+zxeZWhJgG46EXEdKo7jjrbS23hCkkJnmIsa6butbwHcKWZboWO0nciks4g6T8I8qgbwKlgJKQTNoFz6DWpGFZiEpkuEwkRMknwx5/pXofBOz6cMgfjcIGZR58hySPnvU5+czCjsiyeAsmPE6d3PzVLwf9OFOGVq7tOwAClHrrCfnT3C/0ywY+ILWd8yz9E5RVtaa3+tThNcXkdsZMp+KvQbf7/VN2wRsFAX7quNdgsEBAZ1/uc/8A1Q+J/plg1AgBaD/asmP+U1bUipSmbmPX9Kw/j8lpsSO+pUljP/kfReWcQ/pS4gEsuBY2SoZT7/D7xVN4jgnsKrK4hSCdlCxjkdD6GvobugZ/k0NjuEtvJyOIStJ2UAR/g9aZ4/b0jTUw1D6H+EAwNBthorwNniSiIIsOtSnGKq6dp/6c92O8wwUpI+JvUp6p3UOmvnVPawt7zNdFBkQZDdca87NyYzpc4199VwC4vmdLCdvKiWWyk3EcrEfWm2BbiIimN9FAEctR7VV8vSkaLtTQ6y2/mkjQEdaJLAOUthX90wZ8oFh50QrhFzlMDWD9Af3rbbLrKSuBkV4VCRoeYBkaWNB1NtdJDlwztBY4X5XSCxQSc0wZnfc7zGgpBjMDGxneRVvcwSFMykpRJtnHi8gsQD6gUFxzC922huSTGa45+8iIitUbzyhTxtk2VIeZvUCm5pnim7/WhSimLH7Lmp4BZC54XZfpVnQqyRvPl/NqrAJQoGrBhTIBH8is+ULpyZ9jvoOj6hMVqMpKhBItbUDfrTDhSQp1ubXsY32pQtairxCCNjaP2ozA4oIWkqTmIJNj0hIjYDWsFbJxkanRFreSCruzJkTvW8R2qaw4HeHMsaBNz5HYVS3u0DylWVkT+UXty60tcHnGt+Z1NCEG9lc3j9iHVcx+QVqxHbhboOdvw7AL05E+G5rnCcfcgFZytpsEC2+p51W2ibEC3rE8p0mL0cl5BSoLzTl8Efn2npzqpiANgJyzs3FjGoNv9f3RnFOMqddkKIzCDt4bT5WFej/akZBmMC1ztFh9R714xiHrmrv9tK0CSdAVQRMW5+dUmjNBJu2mBpYG7BWkcUbYbW4pOdJklJ5qMb2AkxSrhPbVtxXdrTkSRYzIHQkjSTrS7ieICWFoJklKcvkCDyvfba9K3cMh0unu8qVNAgNmwVAvA2KgLdaqwW0Ncr4GHFPjOLxvex+n8q7L7OgklCyEnQDT09ayqHg8bjcie7zqRFiLi3WsqfwrvRCPYrh/7D6r1lVhJsOteeduuIMEHK4gqCohJBtAjTaRSbHBREFSiORUTVc4gzH/AFTdmWXHYUueMuralc/6e8NDji31QQ2AlGhhSgZPokR/5Vela0l7KcL+zYRtBHjUM6/9ygDfyEJ9KZLc61ynamR38pPkugxYiyMAogrrsL+dCZ6kSr2pMWrVSKT71Kkg/wA+lCNudNb1Ow7EH25UMtQ3BMA1lFxc7bDzrpOGJBIEDlpXeDAUuTcG/qKOU2PKm+P2cJ2d5wOK6+5KwvlLTSSuMxVX7T9j0vy434XfYL6Hkevvzq9raGh/nlQLrXOsbmy4Tw9p+/IogeJBTl5fhmA2AFSFCxBOhG1EYjLEqG0yTTztd2V78d43IdTyMBY5f7o0Ppyjz5JUMyTBkZSFiYM7T8JBp/jTNyW6wd+oRYOyTOLa9NF8WbB8AUr1ge5rt7i6gkSnKTfKqSYOhsmLzzpOFQBOu9OuGcQQpQBcLasuVSozZgBYARAsALmtndjoE4HY0ETbcC75n/Ci4i/nQgJV4FG5UICVcraGPeluLxaigoUAsNRlVyvpO6TyNHcRxbKWlNMhZzKSpS15R8OaAEpkD4tZpEolQyzA1AJgT+9GaKK3sibHHQFAef7pZi25vtQbbYzAbGjnWzpGun+K0jCmYTqSRPM+Z2phGaCTZLQXWgMSzMxoKL4PirQdRp1FFP4PIIMElMCNr6/WkWJSptQIMUag8aSlwkOO8Sj5q2d4rMVKueuv80roOaayQZmNZ2jbzoDAcWDoQCq6REGB5xzpmXUp2m06TJmIBGlprA5hbsV0EWQ2Voe1QtOXUBaBbS56k9Nq04Ab6TsPn+tTvFKSmU6zeJ2O1t4qJaQACRE7dZjXYb1FK4dW6xrFKyBufCCVAdTaepiRXT+M8ATtM+sRXDqQJANgYGt+t6hBTlkwTIsQbggmxHtVdAO6IJWsbQCCfXXovC2M7AV+YIG+l+XnVGTwtSpuBGoJEgHmAZHrV47IOfcKbKvGkK06X16QPmKrO3wghc72sC8B3kg+0DGQKgDKIAPPxE6bQI9xUfZzCOLVCLJWe7WSRdKozQDqRI00tR+OwQfcCMxRmX+EFRJhRMAeYv1qycE7H/fpWmO7QmEToNM+n+ooqmTMXPlXoYS6qWnEzG4+HpPJs8IwdlngAGXUpbAAQCkzAEa5rzrO81lWf/4lvcFR3JJk+xit0y/CN+yUo/Gv8/0C8SVdJm/8NK8OnM42Dcd4gemYVlZSfoUmi5HuvU0/COs1HsTWVlcq9dg1co1NbmsrKGrHlTtquPKikC3qaysoL0JyY8KUcyh0FM2h4h/5VqsroezN2MB8/wDKWZHxFSuIFqgx7Yj0NZWUx7QY3uZNvJAiPiCWkTFeZ9u2gnE+EAZkAqjcyoT7AVqsrl+yT+f8iuj7MP53yVbAuKlUgBZG2YitVldWunKmwSrrFiCCDIB+ulKFm1brKmP4isDj+a4KBBlXof8A1NRKWUpsY/yBWVlMGJNk/Gi8OnM0CbkRHrM0l4sm3rW6yjM+IJfkf+IpWg1deyrhcT4zPiH0rKyiZA8Cx4DiJaB806DYIEgfyP3reJw6dIEVlZS4cJ+CUJjWQgeERQoaAQtQHiShRB5HmOtZWVcIt+Fa4H4ljNf4R/Ip12XwqS88oi4S4QQSLjNGh6CsrK8eECYeB3srT/TnDpdDRcGYqU9mJ1IRlygn8v8AbodxXphsKysphAAGrmZTuAtVlZWUdCX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9" name="Slika 8" descr="indeksiraj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2564904"/>
            <a:ext cx="1656184" cy="20598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Pij dovoljno </a:t>
            </a:r>
            <a:r>
              <a:rPr lang="hr-HR" dirty="0" smtClean="0">
                <a:solidFill>
                  <a:srgbClr val="FF0000"/>
                </a:solidFill>
              </a:rPr>
              <a:t>mlijeka</a:t>
            </a:r>
            <a:r>
              <a:rPr lang="hr-HR" dirty="0" smtClean="0"/>
              <a:t> i jedi </a:t>
            </a:r>
            <a:r>
              <a:rPr lang="hr-HR" dirty="0" smtClean="0">
                <a:solidFill>
                  <a:srgbClr val="FF0000"/>
                </a:solidFill>
              </a:rPr>
              <a:t>mliječne</a:t>
            </a:r>
            <a:r>
              <a:rPr lang="hr-HR" dirty="0" smtClean="0"/>
              <a:t> proizvode jer je </a:t>
            </a:r>
            <a:r>
              <a:rPr lang="hr-HR" dirty="0" smtClean="0">
                <a:solidFill>
                  <a:srgbClr val="FF0000"/>
                </a:solidFill>
              </a:rPr>
              <a:t>kalcij</a:t>
            </a:r>
            <a:r>
              <a:rPr lang="hr-HR" dirty="0" smtClean="0"/>
              <a:t> neophodan za tvoj rast.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</a:t>
            </a:r>
            <a:r>
              <a:rPr lang="hr-HR" dirty="0" smtClean="0"/>
              <a:t>ovoljno…</a:t>
            </a:r>
            <a:endParaRPr lang="hr-HR" dirty="0"/>
          </a:p>
        </p:txBody>
      </p:sp>
      <p:sp>
        <p:nvSpPr>
          <p:cNvPr id="46082" name="AutoShape 2" descr="data:image/jpeg;base64,/9j/4AAQSkZJRgABAQAAAQABAAD/2wCEAAkGBhQSERMUExQWFRUWGBgaFhgXGBgYGxwYFxgXFxgdHBgaHCYeFxojGhQVHy8gJCcpLCwsFx4xNTAqNSYrLCkBCQoKDgwOGg8PGi8kHyUsLCwsLCwsLCwsLCwsLCwsLCwsLC8sLCwsLCksLCwsLCwsKSwsLCwsLCwsLCwsLCksLP/AABEIAMMBAwMBIgACEQEDEQH/xAAcAAACAgMBAQAAAAAAAAAAAAAEBQMGAAECBwj/xAA8EAABAwIEAwYDBwMEAgMAAAABAgMRACEEEjFBBVFhBhMicYGRMqGxFCNCUsHR8Adi4TNykvGCshVD0v/EABsBAAIDAQEBAAAAAAAAAAAAAAMFAQIEBgAH/8QANBEAAQQBAwEGBAYCAgMAAAAAAQACAxEEEiExQQUTIlFhcTKBkfAUI6Gx0fHB4RViM0JS/9oADAMBAAIRAxEAPwD2Gsql8a7Tpcy92pSSAcwmKVDtw8gFGaZFibkVndkBji0hS2nGleuMY4to8PxGw/eqZxTCKfEFRMXEkxPlQHC+Nurzd6vOdjTRlyb7GkmZmWb4Wktdjy+E7jqEl4YhbZKSmI060Vw2VOHMFfEJtaKMGBhefNIOgO1EfadBN9qWvzGq8spkk7xwW0cNT3qnFnOqfDOiU7QNqYlE0NljU6amkPGO0xbUAkSBrG/mdqIyTVvXKGdUxt7uPvZZ2t4ugIU0lXiNjF4rynHtLbMySBz2r0fhWLQ4pasozTIzRaRfqaQ8XVPeJW2AqZnamELy3croOzGwSsdFF8Q5J5/pUtrEUUMQU70FxFjKZFC/aKYhgcLCI6d0Lix/KbN41Mi03qZ/7wKJOnSaRofii8E5mm5nYC0mrtjo2leRIZJA7yRYBUlKozISDGwn11opYSW9RcSYufK3Kh3MQSA3pA20HtQDiVJmJyzBO00VQBtaNCgCnIokZZI5HQj9fWtmIQZuombHQb5ib+VCYdtaYUDE9aJ4h3yUJ70EJMqQLQZtPlaqkLQyUt2tWns8GF50uaAak70IxxRDLihGduTl28Mm9VdrGmDY2pi3xUFtSSgKWfxmZAGwGlRSIJdIJJJtFdoeNocBSlOVMWBvJ5+VIuHt+EHaZ9KGx7kKInl7m9ZgHlabXo8YpKcuQONBNcTmUrodKm4c/kUMxtPOgXHSRaiMJhgSJN/lWhqXOCtTGNkJWnVJPrGpidK5V2tSXWspBPxJi4gbE9Rak+DW6EOZEgBYWCoiekCdDpcVVHGlIV1Hyq5eVQMC+gODcUS+G3USE3EGNd7+uteU49lAxTyiQAXXP/Y1bOznHVMcNcdcShISYaAMyYj5qj2rz3CErXKrkmT5nWsmUbbS14kLn3vQV24Jirw0krO02qx4wuBCc8JUeRpF2dUESdIqyYhywKwMpEzrauXnYC7hRKWXpZ9U97P8bzJCCCYtINPgG3BJFxXn2G4sgAKSIuIq1NOktiIBPPrWEF8fhIseqgGtinKcannWVRMZw9wLUAsxPOsqwmmVrPkqXhcWtx4pFlq05Ufh0JXmClDOkkETuKBxuE7pJUT4kjUbmq/wnCLcX4Sc03M11mYByOUTGxhIC4mqV+wJCbEX+tP2knIbRvalHDcAhsJCiVq3J0q3KZKm/BE1ymUdZoKKAOyrCAVAFaymdBFFYbBFDlzIIkGhuMYBeZBQSFJiRzvTVSbyVCw0rO5o0orqAQ3FniARmtFVPG4qEkZtatzjpUDIFVPjHBJJUlPOQK1YmwoqmO2OSXTI6gg2MOTJFsomQb03wuOQ5hsQIzOZBCiLxVc7xFgkKTbxSd6f8KfKkBAhIiVQIJpxjROlfQTubHx+zm99ZLjwOFVsTwRSwEkjTQCTUWE7EBdyXB6D5Ve8PwZBmDB5/wCdqi4bgyXVI8YCb+f710EWMyMUueye0Jch+o0PZed8a7K90kqQoqA1ChBHqLGlHD7EnQjTzr1LtbhEZLa6Tzry/HMltUGwO9RIwDcL0Uziaci2cbqdyb1jSswMm3LnQSco3kVKHhpt+lZymLHKVT2Wx0GlTs4oeFSxmAI8J0IG3lQjj8pynLA5AAnzOpoYLOnKo5Vi4BOcXxFAfUtDaQgmQg3EHUeVArWMxOiTfKPpJvFQuaBcjkQLnpPL1oVbh1qQEJ8q3jnMyp0mPlYfSuMM/lPQ1yUzvXoXYns4ycNneaDgWTqSLaWO0RVZpmwNBd7LGTqKpxd5Udg3BIJNxTbjvZBpCHHGHHDlEhtaPwiJIWDFhJ00SaqiM86GjRyh3CE5qt3BeId8UYdSkpAXN4EphRI94qDB4AIxiicqmxIdzEZQIsoEm5nbX3qtqxqkm4v1E0dhOHfaG8Qpx9LXcozhCtVmYhI3Nx7ijakLSmnHsa5iUEMhSmGTaEmCTAk7AXAHnSXhD0OozIUqTlCQcniNk3PUit8JQ6paGms5Kj4UAwCYImDaQN6tPGeyCcDhFh9JViHEy33a8+QpIstNrQbEb0Fws2UYOIbpCX9pk4nBvhpQSleUKISc2vON6suNwr7OEbU44laHUgoymRJElJm4t9K85beK1IU66q6oWokkgWvzNvpXo/bbgLDeEbUw8FC0DvAsmYiNxOp2/UD8dhHChrtLgUJwTiMltHNV69GXjkpKUA6gn2ryhfDHMG60HBClJSsXkQq+u/KrLw3iWdayo6JgeutI8mDS5eebcSFdS9N7bcqyq68Ao5gAQY36VugIeoo7tZ2QD6VKbsqDbY/5qrcCwzbZUjRYFxvm6zoJr1Nab1Te2GAQ0pLyUwpZyrI3gWn0JpNg9oSn8iQk+X8JzNvH7fr7pUviDihnWCkAWSdfUbU67OcVVlk2FIXMcC2XVT4bEcyAI9/0NTcCxRUxJF5JppIwlthYy06dQ4Vl4jxcASEyedIUY4qVKj6VFxTGANG9wDUHB3g+wkg+MCDHPaoih2tyoWks1dExcxZBlOg1FdK400YmRO8W96g4fhlGUpCsw+IC486rfaXCOYc+GVBRuggzfkDWpsIukDTZoLO0AZ7wKbUCTqAd+cVxg+K5QedKMFw6F53DFwcsZjHWLVO7gsylFDgg7EEfSadY0sUIouVpZHyUHm62T/h3FiZk+XSnDPF7yQZ011qlYZC2jJEpmCRcTrE+lPvtKEo7wKiNQbxNN2SBwsFZixT8eaK0lU+XSvPu02FyECZiaYcZ7ZrUVJSBlB8KhIkeVI8Xiy6kqIi+gqj3A8K7GkINhcXNTJfvQgXFbms5atjJSFOo71JhsSAVE7oUB5nSg66DU1GleM3ktuL1jeoyvQVMMPUicOatSGSSt4HALdUEoGpAk2HK5NhrXrqeGOMYVLUAkWBTcX0pL2X4EG2wpQClrnXZJ1FWDD4sl9tCFJWhFyhRUCnYQQCCNIBuKR5c5kfpHAWhkQqyuXuH5milYyKSkFQmPmNJBNebPpS2VK/DJgb62q88f7S/euJWpIzoUlIAGoEp1mJM76mvOsY8lSkCSBvOkk39hb1rbiXRKG8VwtFRdcRCTKrJAEmZi3M11i2UJaUgpc79LvjJ+EICSAkjULzT7VPhuMfZ32HEf/UoKHoR9RPvXHaTjycRisW6gFKXl5gDrtM+s1vCC6ljvDH+4GMSFJQHA2hQ/MQSIvNo1ipGMicQycQ4tSSR3is2Yx0M7T9a5XjHUsNtFQ7qQrILDPBGYgm6ik628qe8d7AlnAJxSlCTASAdJBIsbEGI9R1qVVT/ANRuzDLfdrwygsOJKkZSDP5gY1OhB11Bqt8D7LPPtOPIy5WxKhm8WX82UXKdbjlSnCharJBJPLXrA1NX7ENfYWcLicG7m75nK5MfFErQtP8AyIm4IPOqkKbpIH+OvO90h0yGUhCFa+HYZouOVMuDYv70pO4ikb/EXC0G7hoqzgRbNEaxyj3qTAcVIUnMAYIgkXHrWHIj1brdCzwn1FK7uoRPxDb6Vqq89jRmPnWqXd0Vh7sr3jHry7c6rfbBHeYQqH4CFek5T8lVa+LtApO1pqi8QxH3b7R0WhWXzAkfSuZlx+7ytuh/tOo2d7Ea5VeWwFYZU8gr1Sf2n3rrg2Khs1A+9GDcMx4I9ykUq4Zjfu43p3GwuYfdZ274hH/ZMOLYyUKpx2K7NlMvOEoSuMqdJGsnkKR8LGdd058t8puCdp6Tf0p3isI4s+N2LbX/AGEeVHF1oARcaJ8rDG2gDySrY7xNLNs6UJGiUhJJ9BeknHe1alIAQhBm8uBJi+4vHvSHFYNCUJKAoLTOdWb4uRAiU+VF8Lw7jySUOnvQrwpJF05TmICtToI3mKq6Rw9Ezj7Dia3XI419P52UmC4rjnDlQG1bwhtGnSSflUOK4o4qA422rzbQD6EXoTGcQXm8SU5vzJGXpoLA2M2o3DNt9wVLIlRspIWVIyyB/apKvObGxoe53TVvZ2PE0Exgg+ln6/0l/FeFOBSHMgbQsSgQAlQ5yNT5/KkuI4mtLmQN/ECIIsfKrfgFl9tbSllRHiaQAhVxJMZiFCx0SedjSrCtIUV5lFtxKSW5EgkC6SdQSNOtjTPGzTHTDx+qwZXY0crXGPZw6C69PUevIXn+IwhVmCRJTrHWtLQoNDMIj+Cm+ISph1a1iFKGsQCk6EDekfEcd3hgaU6DmkWFyD43RuLHjcIAXNFNtHlXeGw9NG2QIqqkBLfsx5V0jDelWPDcIUSAYTIm5GnPLrR2CShqYAk/i3HzsKo54C1wYj5DxSTYPgC1JnwjkFKg+23rRrXZxwEWQTrAUD/g+9PWsIF4dS84CwohKdzafb5V0eIKKEp7tKVIE5woQY1zDc9RyoDpCmjMFijxHHAhJQLKAgzYjpFIjxgIKyCZVqZ25U27SMjENlaUFDiR5hViTBA+W3lVAxTioBgxpO0jbzv86BHjsKw5AMJoqXiGPLqqlewUpRMJEgD1NyaWtJ31j+XoxzHlaYNbw0DhL7s2UxxvAUt4l5tDneIZXkC4sVJ+KBJtmkelFdl+zzeMfcYW4UrLSy11cSmUiTt0pDheIEEyfiJJ8zvXCnyF5kkg8wY+dWQypBiyWylWqY16fyKYYntc+5hkYZSpbTZA87etifekZUZKuZrbCrnyMedeteXpf9JcRhEjEJey51CAVR8MGQJ61Xxw8rdcUypMhDjilLULhFlZExBURfc3OkUn4d2exLra3WmVKQmSpQFhzv0qx9jFYcfbW8TCV9wruS5AIXZQjYKMCI1E8zVSLUg0gMV2mD2BZwxbCe4KznG+baOc70kbXV14v2Uw6eGM4pLy+8WVZkHLlBSpSVQAOYmTJvVGSaEd1vg8IoI37Sa1UQTWqFpCYayvqPiTmYeWv1qg9oFZVyOdWvEY2RrrO3pVQ7RKtaK4YS99Pr80bDZpNKtYxB+yPj8t/QKFVjh76i4EpBM7Crq/hiptbabl1EJ6kx+oqb/4dvB4eAAXCQFq5wCYHSR6xT7HlAaQep2WeINH5B6uIWYVvuPu8vjgFRsdRIM8umtEv4zMbDKLWJm/7dKGwyPAlceFckG18pg/OonX5Np9vp71oAqja6CKJraa0cKfEFCm9VZpMggZct8pBG+gg8+lRK4PGHZcQpRccKzlSCYbRbNa+oVXL+FUpsqBTlzZYB8QITmGYHY3v0qBjHPNJbUkqSJUWz6wqOhI+VZz1rdMGB2kd27rwfY7LnDOFLgURnIINxmB5eH8Q6GnvEuIOBvOnuUodnMGkhIsUwFo2ULHML3I2oXs+uU4hQA73ugG9oBUAtVvygg/9Uz4Hggt5bWJSHigZkKvNiCfGIKkFKgfF+9SGaiGXyg5MrQ8ucPh5Hn7exI3QuG7KJXhu+S6knMnNrCBJBkC9pSZtYHzoLGsIbxE90ShBAcTmzpJmDlWRMEXEyf0b4fHd453jalYR1QlzdtabwoA/hB1kGAZ0Brl9TCsMp5YS28leQpb+BwphSSUAwJuJFtecVchrj4fL6/P/CEyeQPPeEkHauov22PoRfyVO7W8HLjJUmYQohAJuAfFEciJ9QeVUBkV7Pi3iVSGkpS40VR8QhOpAOhSc3lbavP+0HBmxiQWie6WkKM6hUDMB66Vvw5iPA5Je1MQy1K0b8H/AGgMBhCoFWiUxJ6nYU8LyW1JSNIknc+Zpem6S2iwmI9zPsKIQymTmMqSAByuJ08iPnWpzy5ZYcdkQs8rv7f94bG/npb/ADU+BxwSpXhCpSoZTyUIPWR/NKhSpKcyRBsLjTSTHQEx6V0XkFgkxnSoFPPW/pFU9VrBAGmlvDLUkJzWEmFc5gQTpt8zTbhWMb8YUYnmbGf1pdwrHpQZWQUxcG4KTt5/4qF1lCnylsyhU5JneYB5iRE1HCKXCS2u2TbCcQa7pTRMOJWcpv4kmMt9iDPsKqXaxgEpcQSpJABkXSqLgb5ZnpbrVnc4ehKA4heY5k95AIgKtIJ863x7hKH0OBmQG0d6kEyrUA3m8Eyek1dpINpflMY5hAXnTGIKfI2NRkwa5VrfWtpk2Fa0hWlKojDpnfSucNhwoqzLCMqVHSZIFkjqTA6XqJKoqCNl60VinYEbm5qTBqAbUNzqaFZUCTmvI+e1aQSKgCl7lWvsp29ewSVoTCkK2VJpUrALxDiShJ8VpAsMoJM/lGUTeBAPKlzax8WWQDcVauFdsG28E7h1YdKlumy7CLAAk6mLwNK8b6KRsq/icSuA2VEpTMCbSbmKiQ1XT7ySTlQBfmT+sfKsQaEUwjpdRWq2DWVRal79ieIkzf5eo9Kq3GcSCLUZjMbbmR1pC88VqJ1AFcTjQ76k6x4d0VhcQptbYJBKdB+G+snyOtHceh3D943qClZ6AGCPYmlacMCIUOWnL9dDUjTy284sUqkQZ0KcsemtNo2VRU5OHqe2SP4mn6+awIyI5AdbCTJgbT+lDyTCgfCJtqJjblUeG8Quq5mUkaRBBvZQ2vuK7x2JKgZMmAJCQmyRAJjU/tWkus7BMmM3pRKdAzEG51pnh+KtKZbStAJaQtuDulRKgtJGi0E76j1FLPs7YBCVkkxAi0FEqvspK5Ecr1OrAthsKClSrLl0KdIWCRdKkqk31TFCceQjv7t4AdfPt97LWE7zN3jWbMlSQCnXMoGI8yk024V2kDLi3VNp7zLECUhUwFSACEnwi0ASdqT8I4r3KjKcyVAZkyUmxlKkq2Uk3BvuDqaLwmOZW+73pORyYWpKSUqKgoKUBoJkGNiaswlpBH2VE8evUHtttcjkjy+/krDw7iOFddbcLq092lWVhSJ0SolAdmFJMkCRJ0oZnHtNNSWVsqDrSlJsvwlK8qgFjxCJGWYvrel3GcB3DneKbyoX/pFpaSnMADKTeUzJi0T0ovhvGWFJK3nCl1AAbSUlSISSUg2Ob4lC53qRYGnSBzY4WB0A0h7Lc3bbmt+NueTZNm0q4jjVOKIauGypSCnMkJSoyQlJuBeI2260/ib5By8pqw47GpKiptOS6iQDYBRsOgExVU4u6MwI9fOaPjC3BFzvysfYV+/zUxdypt6nzETUf2w5lHc3/nsKhBtcwNCT+2pNEMZAkyCbCBz/ANx2HQeUjWmK5kus2tNNrudqneYKCpKtYSb8lAK+hrgYvMna/p/PKpMVjy8EWlaE5SRqUD4epKdPKOVerqiCQ/Ci3G2Cy2pIUHAoBaDdJHMcp0imPCeGJd7yFZVo/wBM2AMHQ+1VlK1A3BHnRWExZSbGJ8/5vVSjAmtinGLxhUFJBlZ8J28gdATP4h0qPHYVxmUFRSuYXJy+FUAekkk7WFdcUZQMO26g/ek5lAE2gwJ2nKRpyqJXGVK8Sk5lLBT4pO2vprHM15Ue6xYGypPEG4cXHMn3M1E0qDU/EX0rcUpIgSd7a2gG48qGrYOFzjuStrNF5UpLZygixIO/MeRoOpi5IryrVoniWDbQ4O7cCm13ETmTP4VAjUTEiQdRWYIQ8lKlIQCQCtScwSJHiiJtra9CqTOlSIbKjoTUEjqrtY47BS4vC5HFNhaXEyYWj4SOY0jyIkUdwnh0k2BMQJ0HXqaJ4T2cW5aUpJ0zmBYTrtyp5g+DOJJywcqcyhBkQL+gvehCeIHxOWt2Bkhu0Z80sPBMolRHtUQ4aFWymrHwzgT+LeypACE3Us/DfYR8SunvFeqcD7PM4eyUgq/OoSffbyHzr02VGzYbrBUjDTrBXjCOwz6hKWXoOn3a/wBqyvfyeUx6frWVl/EegRu+f5rxjiXEetb4a2ot5hcWnoJF/e1JcQ5NO+H4mEgJPhKUlXmNvdIPrSgR6W0F3zD0CMxD5yiTISITbQSpUW11NBulWQKIFwSADOlr8j+4rpxcibgTExbbQ76j3obw6p9T/j2q7QANkdra4RLq1BESDIBhJkXE++oPlQzQTkEKJUZzAiABAIIPuPMVGXQE+GLcq0gnJmkXkRPK9xtY29asiNFDfzXbOFXlKthGkT4pi3KQRPpUWHZUvMEpJgFRi/hTcn0/WsbWsgkAlKbm0hM/QTW8PiFISYtyImQYIsRBEibaEbcq0UbW4A0Rf3yuhiAG1JgzIg20vY+8iOs7Qbgwz3K5UnPGiypJBBkFBAKVgixSqDypdhshzFZIsYiPiiRIP4bRbSpcAwleaSZynKBEztY/ENiAZvaYr1eih9UeRvey3hXcqkk/ClXKQPTfy3immJwzX2hKiWy2skgNLttIMgFubkA9BQeFxSUsutlZSSQYKcyVZTIuLoVre4IO2+k4RBw5UM2cKEmJTBBsbeEzHnNVI8/0UP3dZsdNvXr9VFxJsNGW1SleaJ/IFkJmIgymfQVTeMKBUY0/k/Orh3rjACoADrZAkAgoJHO2qR7VVeMYYAAhUz8jAke5j0rbikakr7TBMNXfr5/0l6FyBRTj23pS1h6DBo9iIkza4H8+lM3ClysTwUXh2BliCSTt1ophDZbXIhSfEFzsNBHMqyx0mgkYopIUnUbjWeYrphjPYWEH5An9KGVpF3sphxBQkKuNIP7VClQE8tj/AJqZCm+7MyXAbE/CU77a13h8ctIKQqEnUaz6VJ3RGu08LrB44oOk7EG4jUyPT5U6RjUPF1xaUt2GRLacozbQNtfnSbEYE5AsKlKioATpl1/Sl2M4gUp1hVgByG5/m9QBZUSvaxpdaTvohahyJHsa7wWEU6tKEJKlKsANadcG7K/asM4404A62sBTarApUPCpKuchQg8ta9K7E9kG8MgKJ+8PxLKZ9BawmvT5TYh6rnyVX+C/0g7wAvvhCj+FABjzUbew9aK4h/RlTSSptXfAXyxlXHQSQr616K03cALSqdoE8/OixiZnuz4k/EgzcdAf0pR+MlcTZ/ZEhm7twdQPoV5V2T4Yx3ymXmxlcASJEFKxO/4dVesVa1f0raT8LxB2lIiTpMVL2r4Il9PfoBDiCM40KgI1/uHPl5Uww/FFrYQZOaAFedr+8e9ZpMg82m02aWVPjnTfI22IVRX2YxOGXk7tLgcBQlY8Sb7/ANpETcc6jTwJaXSkrShYMLAUc0GxtF7TavQcM6sKE3EyAeeo/Sqa9BfeISUQtXiIlUqOYgxrBEA14TNLCeqYR9syvhe8gAgdOp4HVWHhuLS2lKUgCJCRcWGvmSdasGCfk/pOlefnHqGSAJBN/mT/ADlTzCcfLbS1wCRFpvKtyNSLH+aUjkLXLmI2STyUNyVb8/UDpWV55iOy+KfV3phecBUlzLYgQMoUAIFojasrdqJ6H6Jp/wAWOsrPqvPn27ExTHhQ+7VF4IkdD/DQ7epmeld4R3IsflVY/off6mrVsuqDdB2TJaFJATNiAqJBHiT8jsfKoUrlGXUAGNiJMx1vPvRBSBlJJN/FEaHlahH0wsXOUm5AvE3saDstDCD+6hbXAy21nS+ka8v2qJJvAEk9JNduNQvdSZ6pJHrpWOOW9d9YGlSij06rhLijCRMmwjUztO4PKuw0pSwkHLmIFzlEzF+V5161H30dLX31vN99626s5rgz1km/ObnWpV9+lcKVrh333dOLS0QSklU5QRa5G071rC4ZJcyLWECSCqMwkTy1EjUbVtzALC0pWIKwFAxPhVfMMuoidORracIkO92pxISFQXE+JMT8Q5ivdFUP/wC3Tp+4/hT8MU2lag4EkQR4ioC42UASlQsRIg71EwwSFwtIgTBVGYC5A5neKn4fhmy4pLikqAlKZUUJULiUuaJIsRmsR7HWDS4lLikKSAnLmHhVMnKCAQQYJ+dVIpTr3NHfbnj5KJGPgJC05kJUDEn4ZkoBmwOvOwpBxdpN8pMWi2p39tPSrXg+JpCEhRsFpWpOUQpSPhg6J5GdtKr/ABNZUkBSRKQBMQYuQD/y+nKjw7FZMthc1wqlTFG9F4fEzA6UK6PEfOuAqNKd1YXz8PLHFO8MgaGp2Hi2QQJF/mP+6St40iiWcbmsSfQUIsK3MyWo8IzCBYnT9vWttkRromb9I/Q/Kgk4yLC42pjw7h6nCCqydY09/PntUd2SiHKY0WEK9iglJg3It7waV4l8rMnW3ytTzi+DCURMx8JtNImG8ygKNoDEufK6d1JlwPMmSFFMxoSNOcVc8B2hxDcZVmANDf63qvYBHhIyjUeK/tyqxcLw4Wk2k2j+C9Jsl4c6yuqxsONsPjaD7q08M7WgpAfT3ZkFK0i3P0qyIxaXkhUiR8LiefppVVwP9PHHPEpaW07C6lfsPerFw7sQWRLeIVP+0QfSaXOG3hSLLhxbuJ+/lvX38ymGHdzKhVlRY/hWJ2JtI/U0U5g0EEBIFhoIj/FLsRhHkgRCo/KSJ9DammBxJKRKSOY/X/FYHPbek7e6XDyWONQmDtSTFsNnOd1LuYm8RPymnvFsQEpnXb33pWxiEEq2kVnkkLJKBtXrakGjs0DlINoiR8vO5mmmH4U21K8gUowSSPy2EDQaUbhikgAHS1SvtSk9a1wnX4ipD3MFN6oH7Qg37tP/ABH7VlcrwsEyb/zrWUXx/YVbk9V4066IFotXLYhO0862tvMTzFROEkjnTQL6CR0TXAYjOnuj8W3P+fvXHdQCj8aZgnXqL0vcUQZTqPaiG8T3vjFnEXPMwfnXiL3Q2u0mj9lbfdhI5mZ/nlUbiISkk6zYg6bEcwa4U6kmSCQddoPMfWoFqOkyBvVaJWkOIpTOvZvMR1gDr679L1tLpgKk2IAPIi4AO29QOwDKSdPI31BiuYgDkes+451NLwcOiMxGYhKyUwZiABBSbyABBvPrWnmMuXxBWZKVeG8TsbaiCDUTsA+E5hzIg+omsP8AabHY61G6u13FfsjcRhkpUkBYcSYMpkHqmFCyrddRW3UQ4ppoFQKvDKfFraBqCRY0OyET4yY/tEmeYBsR0mb1jKiFAjUXF+QmxnXyNU3Rdx14HXhHYbHANFlWhObRJuBsTdPI6yOVCcQ4qpV4E5Mq1alWkEzpASmPKd6mwWIT3oW6nODMgnWZvPO81H9pSlmAkZwsKSqAYgRB5jpXmGncIUkYN+Hf+V55iz41eZqKisY194v/AHH60OUV0TTsF83ladZ9ypMMzmPrejjhoFDYLeKPaSVa1KHSlY4fmExpf0p9wziKEpMgaUoU5lQRz+lBYhaotpvRQdkMiys4niM7hM2B/wCqk4VhhCjEk6HkKWuKmPKKsvDVBF0C22YT71iyXkN2TnsqASS2eiNwCD8KQLiLj6cjVu7OpTh9QTy+YJ+VulV5hYbB0JETMySeUbUenjLoBKbAAAJIBNrnqNT7Gkj/ABWnnaTJHRBkQqyASvSeFcTCtjBpwlII8Jj3/evIMNiX1kjOtKuioj2q48D4LiDCl4habWEmT1IJisrSW+Hlc/P2e7HFyOCs6lEG8Gi0oC0yNRQ3deGCcxG8R77VvDKCJM0ExuY/xDwkefCwggJbxntA3hwkFsrKuX1vtQa8Q28hxWTuloGYH8wgG4/8hTbjHDA+j80XFtNqruI4J3LKg2m5secH/oe1AkLW+Gtv0RdqTngz6QBaTTVL42BEc9Kp/DcK4QNYijce8ttlVjBsVzpPOxgX1iKDjSFjg3p9+iHueE1b4+SASlH/ABX+1aqv4EqDaQHrD/ZzPUVlNPxko4cVTUqd2h4MWFWm5selIUI/FMV6dxXBJda1kRKTXnmKYgxHnTF7dBrou1wsgzMp3IQaiQCRof0oQvQQUkg8xRjrUTGnWgFqjeB5fSixRucLAQ8nJijNF267a4gqeR+VSfa4JKTrqIjX5RSpb8HW1Rt4oZ72HPlRjjrGO0wOtp0xiAFiFATqY0B1tvWnbKIBBA3G9BY1sCFJOZJ3FDjGlPUULueoVou2IyfGK+/qnTIJMD8XO3lfb/NdpJKcsaSZi8byRtStvicgTaNKYYbFAGQuJBgjrsaA9jm8hN4cmOXdhBU6lkxpYRYR6nrRisQghAS2AoCFm6gvTVJ+E66HkbUvZdg2OWbTPPWelE4XElCgUmFCwIJkHmCKCRS2gg8fupcMpPiBCfEIBM+E7ERyiuBisra0wIVBk6gpMiD7j1rtDuVRK0lRIIi4uqYPnJml+LxxUkNiCkGTYfFpc7gXgV5jdRWfLn0tOkWT69UqaweYlR3M3PO+tQ4zDtR8V+gmmuGwoUoZ7gXI8to60RisFlNkpSlQtMKAGk75TTHvgOq5f/iJK1OO6p7fhPnR6XCBAF6kxeBubeo0PlQIWpPUVrZIHLHNiOjRigY51C/PpUCsUQZHzqB3EqVqaMCsDm1ypWGsywOtWlhBUAEp05an96rfB/jvtVoZxESEyASY5wdp3tS7LcbpdT2LH4C4clG4RqTPQxPPai22vCApACpkrzEqPSJjSgmyq5GiYnbXTzqZx0qKUJ1UQPcxS4gFPnkck8K19nMGM3eLjKD4fP8AUCrwwqRNVjhziUoyiyUAAA/y9PcE2BGkWisrTbl8/wAzKdkyl546eyZRP7detYWAY6VErFpQFFZCUi8mgeCcZ77vXT4WwrK3zhOqj1JPyrQ4Mr1WUJwyvKOlcN4ttcwRakfFO0yEHILqIJA8k5jfokT6VAxh1ZpkjNE3/Nf60rk1MpoFhEJIFkJm5iG0qMKgnb+WqJ3GSlUQYsQYIIOxHI6Un4nhBKJVtCrnfSfePShXW3WLwS2RCt4BF6FHGdSo5zhugMb2dzLUpvKEEyATpOo9DIrKO+xqVcQQdCCf2rK0an+aYN7UlApT8SxYYCVH/TWsJV0zTf3qt8U4aA6oz4RcR1q19o+zxeZWhJgG46EXEdKo7jjrbS23hCkkJnmIsa6butbwHcKWZboWO0nciks4g6T8I8qgbwKlgJKQTNoFz6DWpGFZiEpkuEwkRMknwx5/pXofBOz6cMgfjcIGZR58hySPnvU5+czCjsiyeAsmPE6d3PzVLwf9OFOGVq7tOwAClHrrCfnT3C/0ywY+ILWd8yz9E5RVtaa3+tThNcXkdsZMp+KvQbf7/VN2wRsFAX7quNdgsEBAZ1/uc/8A1Q+J/plg1AgBaD/asmP+U1bUipSmbmPX9Kw/j8lpsSO+pUljP/kfReWcQ/pS4gEsuBY2SoZT7/D7xVN4jgnsKrK4hSCdlCxjkdD6GvobugZ/k0NjuEtvJyOIStJ2UAR/g9aZ4/b0jTUw1D6H+EAwNBthorwNniSiIIsOtSnGKq6dp/6c92O8wwUpI+JvUp6p3UOmvnVPawt7zNdFBkQZDdca87NyYzpc4199VwC4vmdLCdvKiWWyk3EcrEfWm2BbiIimN9FAEctR7VV8vSkaLtTQ6y2/mkjQEdaJLAOUthX90wZ8oFh50QrhFzlMDWD9Af3rbbLrKSuBkV4VCRoeYBkaWNB1NtdJDlwztBY4X5XSCxQSc0wZnfc7zGgpBjMDGxneRVvcwSFMykpRJtnHi8gsQD6gUFxzC922huSTGa45+8iIitUbzyhTxtk2VIeZvUCm5pnim7/WhSimLH7Lmp4BZC54XZfpVnQqyRvPl/NqrAJQoGrBhTIBH8is+ULpyZ9jvoOj6hMVqMpKhBItbUDfrTDhSQp1ubXsY32pQtairxCCNjaP2ozA4oIWkqTmIJNj0hIjYDWsFbJxkanRFreSCruzJkTvW8R2qaw4HeHMsaBNz5HYVS3u0DylWVkT+UXty60tcHnGt+Z1NCEG9lc3j9iHVcx+QVqxHbhboOdvw7AL05E+G5rnCcfcgFZytpsEC2+p51W2ibEC3rE8p0mL0cl5BSoLzTl8Efn2npzqpiANgJyzs3FjGoNv9f3RnFOMqddkKIzCDt4bT5WFej/akZBmMC1ztFh9R714xiHrmrv9tK0CSdAVQRMW5+dUmjNBJu2mBpYG7BWkcUbYbW4pOdJklJ5qMb2AkxSrhPbVtxXdrTkSRYzIHQkjSTrS7ieICWFoJklKcvkCDyvfba9K3cMh0unu8qVNAgNmwVAvA2KgLdaqwW0Ncr4GHFPjOLxvex+n8q7L7OgklCyEnQDT09ayqHg8bjcie7zqRFiLi3WsqfwrvRCPYrh/7D6r1lVhJsOteeduuIMEHK4gqCohJBtAjTaRSbHBREFSiORUTVc4gzH/AFTdmWXHYUueMuralc/6e8NDji31QQ2AlGhhSgZPokR/5Vela0l7KcL+zYRtBHjUM6/9ygDfyEJ9KZLc61ynamR38pPkugxYiyMAogrrsL+dCZ6kSr2pMWrVSKT71Kkg/wA+lCNudNb1Ow7EH25UMtQ3BMA1lFxc7bDzrpOGJBIEDlpXeDAUuTcG/qKOU2PKm+P2cJ2d5wOK6+5KwvlLTSSuMxVX7T9j0vy434XfYL6Hkevvzq9raGh/nlQLrXOsbmy4Tw9p+/IogeJBTl5fhmA2AFSFCxBOhG1EYjLEqG0yTTztd2V78d43IdTyMBY5f7o0Ppyjz5JUMyTBkZSFiYM7T8JBp/jTNyW6wd+oRYOyTOLa9NF8WbB8AUr1ge5rt7i6gkSnKTfKqSYOhsmLzzpOFQBOu9OuGcQQpQBcLasuVSozZgBYARAsALmtndjoE4HY0ETbcC75n/Ci4i/nQgJV4FG5UICVcraGPeluLxaigoUAsNRlVyvpO6TyNHcRxbKWlNMhZzKSpS15R8OaAEpkD4tZpEolQyzA1AJgT+9GaKK3sibHHQFAef7pZi25vtQbbYzAbGjnWzpGun+K0jCmYTqSRPM+Z2phGaCTZLQXWgMSzMxoKL4PirQdRp1FFP4PIIMElMCNr6/WkWJSptQIMUag8aSlwkOO8Sj5q2d4rMVKueuv80roOaayQZmNZ2jbzoDAcWDoQCq6REGB5xzpmXUp2m06TJmIBGlprA5hbsV0EWQ2Voe1QtOXUBaBbS56k9Nq04Ab6TsPn+tTvFKSmU6zeJ2O1t4qJaQACRE7dZjXYb1FK4dW6xrFKyBufCCVAdTaepiRXT+M8ATtM+sRXDqQJANgYGt+t6hBTlkwTIsQbggmxHtVdAO6IJWsbQCCfXXovC2M7AV+YIG+l+XnVGTwtSpuBGoJEgHmAZHrV47IOfcKbKvGkK06X16QPmKrO3wghc72sC8B3kg+0DGQKgDKIAPPxE6bQI9xUfZzCOLVCLJWe7WSRdKozQDqRI00tR+OwQfcCMxRmX+EFRJhRMAeYv1qycE7H/fpWmO7QmEToNM+n+ooqmTMXPlXoYS6qWnEzG4+HpPJs8IwdlngAGXUpbAAQCkzAEa5rzrO81lWf/4lvcFR3JJk+xit0y/CN+yUo/Gv8/0C8SVdJm/8NK8OnM42Dcd4gemYVlZSfoUmi5HuvU0/COs1HsTWVlcq9dg1co1NbmsrKGrHlTtquPKikC3qaysoL0JyY8KUcyh0FM2h4h/5VqsroezN2MB8/wDKWZHxFSuIFqgx7Yj0NZWUx7QY3uZNvJAiPiCWkTFeZ9u2gnE+EAZkAqjcyoT7AVqsrl+yT+f8iuj7MP53yVbAuKlUgBZG2YitVldWunKmwSrrFiCCDIB+ulKFm1brKmP4isDj+a4KBBlXof8A1NRKWUpsY/yBWVlMGJNk/Gi8OnM0CbkRHrM0l4sm3rW6yjM+IJfkf+IpWg1deyrhcT4zPiH0rKyiZA8Cx4DiJaB806DYIEgfyP3reJw6dIEVlZS4cJ+CUJjWQgeERQoaAQtQHiShRB5HmOtZWVcIt+Fa4H4ljNf4R/Ip12XwqS88oi4S4QQSLjNGh6CsrK8eECYeB3srT/TnDpdDRcGYqU9mJ1IRlygn8v8AbodxXphsKysphAAGrmZTuAtVlZWUdCX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5" name="Slika 4" descr="indeksiraj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429000"/>
            <a:ext cx="2952328" cy="1904728"/>
          </a:xfrm>
          <a:prstGeom prst="rect">
            <a:avLst/>
          </a:prstGeom>
        </p:spPr>
      </p:pic>
      <p:pic>
        <p:nvPicPr>
          <p:cNvPr id="6" name="Slika 5" descr="indeksiraj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3140968"/>
            <a:ext cx="2664296" cy="2437547"/>
          </a:xfrm>
          <a:prstGeom prst="rect">
            <a:avLst/>
          </a:prstGeom>
        </p:spPr>
      </p:pic>
      <p:pic>
        <p:nvPicPr>
          <p:cNvPr id="7" name="Slika 6" descr="indeksiraj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2924944"/>
            <a:ext cx="2339752" cy="28834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 zaboravi na </a:t>
            </a:r>
            <a:r>
              <a:rPr lang="hr-HR" dirty="0" smtClean="0">
                <a:solidFill>
                  <a:srgbClr val="FF0000"/>
                </a:solidFill>
              </a:rPr>
              <a:t>meso</a:t>
            </a:r>
            <a:r>
              <a:rPr lang="hr-HR" dirty="0" smtClean="0"/>
              <a:t>,</a:t>
            </a:r>
            <a:r>
              <a:rPr lang="hr-HR" dirty="0" smtClean="0">
                <a:solidFill>
                  <a:srgbClr val="FF0000"/>
                </a:solidFill>
              </a:rPr>
              <a:t>perad</a:t>
            </a:r>
            <a:r>
              <a:rPr lang="hr-HR" dirty="0" smtClean="0"/>
              <a:t>,</a:t>
            </a:r>
            <a:r>
              <a:rPr lang="hr-HR" dirty="0" smtClean="0">
                <a:solidFill>
                  <a:srgbClr val="FF0000"/>
                </a:solidFill>
              </a:rPr>
              <a:t>ribu</a:t>
            </a:r>
            <a:r>
              <a:rPr lang="hr-HR" dirty="0" smtClean="0"/>
              <a:t>,</a:t>
            </a:r>
            <a:r>
              <a:rPr lang="hr-HR" dirty="0" smtClean="0">
                <a:solidFill>
                  <a:srgbClr val="FF0000"/>
                </a:solidFill>
              </a:rPr>
              <a:t>jaja</a:t>
            </a:r>
            <a:r>
              <a:rPr lang="hr-HR" dirty="0" smtClean="0"/>
              <a:t> i </a:t>
            </a:r>
            <a:r>
              <a:rPr lang="hr-HR" dirty="0" smtClean="0">
                <a:solidFill>
                  <a:srgbClr val="FF0000"/>
                </a:solidFill>
              </a:rPr>
              <a:t>mahunarke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 zaboravi!</a:t>
            </a:r>
            <a:endParaRPr lang="hr-HR" dirty="0"/>
          </a:p>
        </p:txBody>
      </p:sp>
      <p:pic>
        <p:nvPicPr>
          <p:cNvPr id="4" name="Slika 3" descr="imag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636912"/>
            <a:ext cx="2143125" cy="2143125"/>
          </a:xfrm>
          <a:prstGeom prst="rect">
            <a:avLst/>
          </a:prstGeom>
        </p:spPr>
      </p:pic>
      <p:pic>
        <p:nvPicPr>
          <p:cNvPr id="5" name="Slika 4" descr="indeksiraj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1988840"/>
            <a:ext cx="2466975" cy="1847850"/>
          </a:xfrm>
          <a:prstGeom prst="rect">
            <a:avLst/>
          </a:prstGeom>
        </p:spPr>
      </p:pic>
      <p:pic>
        <p:nvPicPr>
          <p:cNvPr id="6" name="Slika 5" descr="images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2780928"/>
            <a:ext cx="2657475" cy="1714500"/>
          </a:xfrm>
          <a:prstGeom prst="rect">
            <a:avLst/>
          </a:prstGeom>
        </p:spPr>
      </p:pic>
      <p:pic>
        <p:nvPicPr>
          <p:cNvPr id="7" name="Slika 6" descr="indeksiraj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4509120"/>
            <a:ext cx="2619375" cy="1743075"/>
          </a:xfrm>
          <a:prstGeom prst="rect">
            <a:avLst/>
          </a:prstGeom>
        </p:spPr>
      </p:pic>
      <p:pic>
        <p:nvPicPr>
          <p:cNvPr id="8" name="Slika 7" descr="images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96136" y="4653136"/>
            <a:ext cx="28575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Budi umjeren pri uživanju </a:t>
            </a:r>
            <a:r>
              <a:rPr lang="hr-HR" dirty="0" smtClean="0">
                <a:solidFill>
                  <a:srgbClr val="FF0000"/>
                </a:solidFill>
              </a:rPr>
              <a:t>slastica</a:t>
            </a:r>
            <a:r>
              <a:rPr lang="hr-HR" dirty="0" smtClean="0"/>
              <a:t> i </a:t>
            </a:r>
            <a:r>
              <a:rPr lang="hr-HR" dirty="0" smtClean="0">
                <a:solidFill>
                  <a:srgbClr val="FF0000"/>
                </a:solidFill>
              </a:rPr>
              <a:t>zašećerenih</a:t>
            </a:r>
            <a:r>
              <a:rPr lang="hr-HR" dirty="0" smtClean="0"/>
              <a:t> napitaka.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Budi umjeren pri…</a:t>
            </a:r>
            <a:endParaRPr lang="hr-HR" dirty="0"/>
          </a:p>
        </p:txBody>
      </p:sp>
      <p:pic>
        <p:nvPicPr>
          <p:cNvPr id="4" name="Slika 3" descr="indeksiraj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068960"/>
            <a:ext cx="3746723" cy="1873362"/>
          </a:xfrm>
          <a:prstGeom prst="rect">
            <a:avLst/>
          </a:prstGeom>
        </p:spPr>
      </p:pic>
      <p:pic>
        <p:nvPicPr>
          <p:cNvPr id="5" name="Slika 4" descr="indeksiraj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2420888"/>
            <a:ext cx="2664296" cy="35569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</TotalTime>
  <Words>180</Words>
  <Application>Microsoft Office PowerPoint</Application>
  <PresentationFormat>Prikaz na zaslonu (4:3)</PresentationFormat>
  <Paragraphs>36</Paragraphs>
  <Slides>14</Slides>
  <Notes>1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Gomilanje</vt:lpstr>
      <vt:lpstr>PREHRAMBENE SMJERNICE ZA DJECU</vt:lpstr>
      <vt:lpstr>Zdrave namjernice</vt:lpstr>
      <vt:lpstr>Ne preskači doručak</vt:lpstr>
      <vt:lpstr>Ne preskači glavne obroke!</vt:lpstr>
      <vt:lpstr>Proizvodi od žitarica</vt:lpstr>
      <vt:lpstr>Voće i povrće</vt:lpstr>
      <vt:lpstr>Dovoljno…</vt:lpstr>
      <vt:lpstr>Ne zaboravi!</vt:lpstr>
      <vt:lpstr>Budi umjeren pri…</vt:lpstr>
      <vt:lpstr>Odaberi</vt:lpstr>
      <vt:lpstr>Dosta </vt:lpstr>
      <vt:lpstr>Pij dovoljno tekućine </vt:lpstr>
      <vt:lpstr>Pazi na svoje zube!</vt:lpstr>
      <vt:lpstr>Napravile prezentaciju:</vt:lpstr>
    </vt:vector>
  </TitlesOfParts>
  <Company>oš velika mlaka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PREHRAMBENE SMJERNICE ZA DJECU</dc:title>
  <dc:creator>Učenik</dc:creator>
  <cp:lastModifiedBy>Janković</cp:lastModifiedBy>
  <cp:revision>8</cp:revision>
  <dcterms:created xsi:type="dcterms:W3CDTF">2013-02-22T10:28:01Z</dcterms:created>
  <dcterms:modified xsi:type="dcterms:W3CDTF">2013-03-06T08:48:09Z</dcterms:modified>
</cp:coreProperties>
</file>