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E5CD83D-F896-4CF5-AFC1-86146D645842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98F3CE2-996A-417C-9E1E-9DB42FA438BF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PREHRAMBENE SMJERNICE ZA DJECU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7" name="Picture 3" descr="C:\Users\Branko\AppData\Local\Microsoft\Windows\Temporary Internet Files\Content.IE5\XR7VVX66\MP90017795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538579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94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PREZENTACIJU NAPRAVILI 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1</a:t>
            </a:r>
            <a:r>
              <a:rPr lang="hr-HR" dirty="0" smtClean="0"/>
              <a:t>.Mijo </a:t>
            </a:r>
            <a:r>
              <a:rPr lang="hr-HR" dirty="0" smtClean="0"/>
              <a:t>Šepović</a:t>
            </a:r>
          </a:p>
          <a:p>
            <a:pPr marL="0" indent="0">
              <a:buNone/>
            </a:pPr>
            <a:r>
              <a:rPr lang="hr-HR" dirty="0" smtClean="0"/>
              <a:t>   2</a:t>
            </a:r>
            <a:r>
              <a:rPr lang="hr-HR" dirty="0" smtClean="0"/>
              <a:t>.Matej </a:t>
            </a:r>
            <a:r>
              <a:rPr lang="hr-HR" dirty="0" smtClean="0"/>
              <a:t>Žutić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Oš Velika Mlaka , 3.b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smtClean="0"/>
              <a:t>Učiteljica </a:t>
            </a:r>
            <a:r>
              <a:rPr lang="hr-HR" dirty="0" smtClean="0"/>
              <a:t>: Danica Gazić</a:t>
            </a:r>
            <a:endParaRPr lang="hr-HR" dirty="0"/>
          </a:p>
        </p:txBody>
      </p:sp>
      <p:pic>
        <p:nvPicPr>
          <p:cNvPr id="5122" name="Picture 2" descr="C:\Users\Branko\AppData\Local\Microsoft\Windows\Temporary Internet Files\Content.IE5\QQAQCDCU\MC9004324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1847850" cy="19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01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JEDI RAZNOVRSNE NAMIRNICE!</a:t>
            </a:r>
            <a:endParaRPr lang="hr-HR" dirty="0"/>
          </a:p>
        </p:txBody>
      </p:sp>
      <p:pic>
        <p:nvPicPr>
          <p:cNvPr id="2050" name="Picture 2" descr="C:\Users\Branko\AppData\Local\Microsoft\Windows\Temporary Internet Files\Content.IE5\B6EWL48Z\MP900227646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32856"/>
            <a:ext cx="63367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4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SVAKI DAN ZAPOČNI DORUČKOM!</a:t>
            </a:r>
            <a:endParaRPr lang="hr-HR" dirty="0"/>
          </a:p>
        </p:txBody>
      </p:sp>
      <p:pic>
        <p:nvPicPr>
          <p:cNvPr id="3074" name="Picture 2" descr="C:\Users\Branko\AppData\Local\Microsoft\Windows\Temporary Internet Files\Content.IE5\B6EWL48Z\MC90023349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403244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ranko\AppData\Local\Microsoft\Windows\Temporary Internet Files\Content.IE5\QQAQCDCU\MC9002785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2803017"/>
            <a:ext cx="2758503" cy="242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94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 PRESKAČI GLAVNE OBROKE!</a:t>
            </a:r>
            <a:endParaRPr lang="hr-HR" dirty="0"/>
          </a:p>
        </p:txBody>
      </p:sp>
      <p:pic>
        <p:nvPicPr>
          <p:cNvPr id="4098" name="Picture 2" descr="C:\Users\Branko\AppData\Local\Microsoft\Windows\Temporary Internet Files\Content.IE5\QQAQCDCU\MC90023368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79550"/>
            <a:ext cx="2301089" cy="209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ranko\AppData\Local\Microsoft\Windows\Temporary Internet Files\Content.IE5\XR7VVX66\MC9002335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893" y="2347111"/>
            <a:ext cx="2322214" cy="216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Branko\AppData\Local\Microsoft\Windows\Temporary Internet Files\Content.IE5\B6EWL48Z\MC9001496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70840"/>
            <a:ext cx="2587782" cy="191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21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ŽITARICE,RIŽA I KRUMPIR SU ZDRAVI! </a:t>
            </a:r>
            <a:endParaRPr lang="hr-HR" dirty="0"/>
          </a:p>
        </p:txBody>
      </p:sp>
      <p:pic>
        <p:nvPicPr>
          <p:cNvPr id="1026" name="Picture 2" descr="C:\Users\Branko\AppData\Local\Microsoft\Windows\Temporary Internet Files\Content.IE5\QQAQCDCU\MC9001124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568863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ranko\AppData\Local\Microsoft\Windows\Temporary Internet Files\Content.IE5\XR7VVX66\MC90043635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51" y="450912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ranko\AppData\Local\Microsoft\Windows\Temporary Internet Files\Content.IE5\B6EWL48Z\MC900215783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3223034" cy="262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83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PIJ MLIJEKO I JEDI MLIJEČNE PROIZVODE!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C:\Users\Branko\AppData\Local\Microsoft\Windows\Temporary Internet Files\Content.IE5\W3X5NBHL\MP90044864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5696"/>
            <a:ext cx="4248472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7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BUDI UMJEREN  PRI UŽIVANJU SLATKIŠA! </a:t>
            </a:r>
            <a:endParaRPr lang="hr-HR" dirty="0"/>
          </a:p>
        </p:txBody>
      </p:sp>
      <p:pic>
        <p:nvPicPr>
          <p:cNvPr id="1026" name="Picture 2" descr="C:\Users\Branko\AppData\Local\Microsoft\Windows\Temporary Internet Files\Content.IE5\QQAQCDCU\MC90029025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160240" cy="244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anko\AppData\Local\Microsoft\Windows\Temporary Internet Files\Content.IE5\W3X5NBHL\MP9004000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44824"/>
            <a:ext cx="346939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ranko\AppData\Local\Microsoft\Windows\Temporary Internet Files\Content.IE5\W3X5NBHL\MC90043439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85184"/>
            <a:ext cx="1892300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6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PAZI SVOJE ZUBE!</a:t>
            </a:r>
            <a:endParaRPr lang="hr-HR" dirty="0"/>
          </a:p>
        </p:txBody>
      </p:sp>
      <p:pic>
        <p:nvPicPr>
          <p:cNvPr id="3074" name="Picture 2" descr="C:\Users\Branko\AppData\Local\Microsoft\Windows\Temporary Internet Files\Content.IE5\W3X5NBHL\MP900426558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3703141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ranko\AppData\Local\Microsoft\Windows\Temporary Internet Files\Content.IE5\QQAQCDCU\MC9000129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61048"/>
            <a:ext cx="1860804" cy="161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01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VJEŽBAJ SVAKI DAN!</a:t>
            </a:r>
            <a:endParaRPr lang="hr-HR" dirty="0"/>
          </a:p>
        </p:txBody>
      </p:sp>
      <p:pic>
        <p:nvPicPr>
          <p:cNvPr id="4098" name="Picture 2" descr="C:\Users\Branko\AppData\Local\Microsoft\Windows\Temporary Internet Files\Content.IE5\W3X5NBHL\MM90028399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1143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ranko\AppData\Local\Microsoft\Windows\Temporary Internet Files\Content.IE5\QQAQCDCU\MC9004465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933056"/>
            <a:ext cx="1606601" cy="173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Branko\AppData\Local\Microsoft\Windows\Temporary Internet Files\Content.IE5\XR7VVX66\MC9003653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361" y="2104256"/>
            <a:ext cx="150235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Branko\AppData\Local\Microsoft\Windows\Temporary Internet Files\Content.IE5\W3X5NBHL\MC900434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509120"/>
            <a:ext cx="1827886" cy="129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0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65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PREHRAMBENE SMJERNICE ZA DJECU</vt:lpstr>
      <vt:lpstr>JEDI RAZNOVRSNE NAMIRNICE!</vt:lpstr>
      <vt:lpstr>SVAKI DAN ZAPOČNI DORUČKOM!</vt:lpstr>
      <vt:lpstr>NE PRESKAČI GLAVNE OBROKE!</vt:lpstr>
      <vt:lpstr>ŽITARICE,RIŽA I KRUMPIR SU ZDRAVI! </vt:lpstr>
      <vt:lpstr>PIJ MLIJEKO I JEDI MLIJEČNE PROIZVODE!</vt:lpstr>
      <vt:lpstr>BUDI UMJEREN  PRI UŽIVANJU SLATKIŠA! </vt:lpstr>
      <vt:lpstr>PAZI SVOJE ZUBE!</vt:lpstr>
      <vt:lpstr>VJEŽBAJ SVAKI DAN!</vt:lpstr>
      <vt:lpstr>PREZENTACIJU NAPRAVILI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PREHRAMBENE SMJERNICE ZA DJECU</dc:title>
  <dc:creator>Branko</dc:creator>
  <cp:lastModifiedBy>Branko</cp:lastModifiedBy>
  <cp:revision>10</cp:revision>
  <dcterms:created xsi:type="dcterms:W3CDTF">2013-02-25T10:16:47Z</dcterms:created>
  <dcterms:modified xsi:type="dcterms:W3CDTF">2013-03-04T18:24:26Z</dcterms:modified>
</cp:coreProperties>
</file>