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280" r:id="rId2"/>
    <p:sldId id="284" r:id="rId3"/>
    <p:sldId id="288" r:id="rId4"/>
    <p:sldId id="286" r:id="rId5"/>
    <p:sldId id="282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90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91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9" autoAdjust="0"/>
    <p:restoredTop sz="99822" autoAdjust="0"/>
  </p:normalViewPr>
  <p:slideViewPr>
    <p:cSldViewPr>
      <p:cViewPr>
        <p:scale>
          <a:sx n="70" d="100"/>
          <a:sy n="70" d="100"/>
        </p:scale>
        <p:origin x="-81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F5821-487E-450A-9E27-0867FFD0ED14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2A2BF-786D-442E-8E21-77E977B4D52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4C41-56D6-4165-B9C2-83D23EE80417}" type="slidenum">
              <a:rPr lang="hr-HR"/>
              <a:pPr/>
              <a:t>2</a:t>
            </a:fld>
            <a:endParaRPr lang="hr-H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52EE2-B9E9-46DF-BB41-0F6B98E73BF6}" type="slidenum">
              <a:rPr lang="hr-HR"/>
              <a:pPr/>
              <a:t>3</a:t>
            </a:fld>
            <a:endParaRPr lang="hr-H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A223-6CD4-4C3C-B13A-6C14285F9C99}" type="slidenum">
              <a:rPr lang="hr-HR"/>
              <a:pPr/>
              <a:t>4</a:t>
            </a:fld>
            <a:endParaRPr lang="hr-HR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2A2BF-786D-442E-8E21-77E977B4D52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2A2BF-786D-442E-8E21-77E977B4D52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2A2BF-786D-442E-8E21-77E977B4D528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CE1C82-9844-41D4-A2CE-122A744BA6E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E9F549-77AA-4B8A-9F40-58ECC1B45BBC}" type="datetimeFigureOut">
              <a:rPr lang="hr-HR" smtClean="0"/>
              <a:pPr/>
              <a:t>3.10.2012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658140-01E5-42D2-BBE8-C36E645E3B2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 </a:t>
            </a:r>
            <a:r>
              <a:rPr lang="hr-HR" sz="4000" dirty="0" smtClean="0">
                <a:solidFill>
                  <a:schemeClr val="tx1"/>
                </a:solidFill>
              </a:rPr>
              <a:t>Naš zavičaj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68" y="3140968"/>
            <a:ext cx="2952328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POKUPLJE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>
            <a:off x="4499992" y="1844824"/>
            <a:ext cx="259228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POSAVINA</a:t>
            </a:r>
            <a:endParaRPr lang="hr-HR" dirty="0"/>
          </a:p>
        </p:txBody>
      </p:sp>
      <p:sp>
        <p:nvSpPr>
          <p:cNvPr id="7" name="Rounded Rectangle 6"/>
          <p:cNvSpPr/>
          <p:nvPr/>
        </p:nvSpPr>
        <p:spPr>
          <a:xfrm>
            <a:off x="539552" y="1844824"/>
            <a:ext cx="331236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TUROPOLJE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4355976" y="3356992"/>
            <a:ext cx="3888432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VUKOMERIČKE GORICE</a:t>
            </a:r>
            <a:endParaRPr lang="hr-HR" dirty="0"/>
          </a:p>
        </p:txBody>
      </p:sp>
      <p:sp>
        <p:nvSpPr>
          <p:cNvPr id="9" name="Rounded Rectangle 8"/>
          <p:cNvSpPr/>
          <p:nvPr/>
        </p:nvSpPr>
        <p:spPr>
          <a:xfrm>
            <a:off x="1187624" y="4797152"/>
            <a:ext cx="475252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ZAVIČAJNI GRAD :VELIKA GORICA ŽUPANIJA:ZAGREBAČKA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G_26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081372">
            <a:off x="-196341" y="1470785"/>
            <a:ext cx="4385697" cy="3097362"/>
          </a:xfrm>
          <a:prstGeom prst="rect">
            <a:avLst/>
          </a:prstGeom>
          <a:noFill/>
        </p:spPr>
      </p:pic>
      <p:pic>
        <p:nvPicPr>
          <p:cNvPr id="5123" name="Picture 3" descr="D:\IMG_26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8" y="548680"/>
            <a:ext cx="4761009" cy="537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IMG_26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4104456" cy="3744416"/>
          </a:xfrm>
          <a:prstGeom prst="rect">
            <a:avLst/>
          </a:prstGeom>
          <a:noFill/>
        </p:spPr>
      </p:pic>
      <p:pic>
        <p:nvPicPr>
          <p:cNvPr id="6148" name="Picture 4" descr="D:\IMG_26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88640"/>
            <a:ext cx="3995936" cy="3753166"/>
          </a:xfrm>
          <a:prstGeom prst="rect">
            <a:avLst/>
          </a:prstGeom>
          <a:noFill/>
        </p:spPr>
      </p:pic>
      <p:pic>
        <p:nvPicPr>
          <p:cNvPr id="6150" name="Picture 6" descr="D:\IMG_26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4385732"/>
            <a:ext cx="4752528" cy="2022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IMG_26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140968"/>
            <a:ext cx="3855198" cy="2592288"/>
          </a:xfrm>
          <a:prstGeom prst="rect">
            <a:avLst/>
          </a:prstGeom>
          <a:noFill/>
        </p:spPr>
      </p:pic>
      <p:pic>
        <p:nvPicPr>
          <p:cNvPr id="7172" name="Picture 4" descr="D:\IMG_26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4032448" cy="2605597"/>
          </a:xfrm>
          <a:prstGeom prst="rect">
            <a:avLst/>
          </a:prstGeom>
          <a:noFill/>
        </p:spPr>
      </p:pic>
      <p:pic>
        <p:nvPicPr>
          <p:cNvPr id="7173" name="Picture 5" descr="D:\IMG_26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32656"/>
            <a:ext cx="4032448" cy="3212289"/>
          </a:xfrm>
          <a:prstGeom prst="rect">
            <a:avLst/>
          </a:prstGeom>
          <a:noFill/>
        </p:spPr>
      </p:pic>
      <p:pic>
        <p:nvPicPr>
          <p:cNvPr id="7174" name="Picture 6" descr="D:\IMG_26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3789040"/>
            <a:ext cx="4063964" cy="26012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805264"/>
            <a:ext cx="356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Naučili smo Oskara kako se možemo orijentirati u prirodi.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3168352" cy="836712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solidFill>
                  <a:schemeClr val="tx1"/>
                </a:solidFill>
              </a:rPr>
              <a:t>Zadatci :</a:t>
            </a:r>
            <a:endParaRPr lang="sr-Latn-CS" sz="2800" dirty="0">
              <a:solidFill>
                <a:schemeClr val="tx1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4788024" cy="540089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800" dirty="0"/>
              <a:t>SA STAJALIŠTA CRTOM PUTUJ:</a:t>
            </a:r>
          </a:p>
          <a:p>
            <a:pPr>
              <a:buFontTx/>
              <a:buNone/>
            </a:pPr>
            <a:r>
              <a:rPr lang="hr-HR" sz="2800" dirty="0"/>
              <a:t>1.---- na   SJEVER</a:t>
            </a:r>
          </a:p>
          <a:p>
            <a:pPr>
              <a:buFontTx/>
              <a:buNone/>
            </a:pPr>
            <a:r>
              <a:rPr lang="hr-HR" sz="2800" dirty="0"/>
              <a:t>2.---- sa     </a:t>
            </a:r>
            <a:r>
              <a:rPr lang="hr-HR" sz="2800" b="1" dirty="0" smtClean="0"/>
              <a:t>S	</a:t>
            </a:r>
            <a:r>
              <a:rPr lang="hr-HR" sz="2800" dirty="0" smtClean="0"/>
              <a:t>na	JZ</a:t>
            </a:r>
            <a:endParaRPr lang="hr-HR" sz="2800" dirty="0"/>
          </a:p>
          <a:p>
            <a:pPr>
              <a:buFontTx/>
              <a:buNone/>
            </a:pPr>
            <a:r>
              <a:rPr lang="hr-HR" sz="2800" dirty="0"/>
              <a:t>3.---- sa     </a:t>
            </a:r>
            <a:r>
              <a:rPr lang="hr-HR" sz="2800" dirty="0" smtClean="0"/>
              <a:t>JZ	na	Z</a:t>
            </a:r>
          </a:p>
          <a:p>
            <a:pPr>
              <a:buFontTx/>
              <a:buNone/>
            </a:pPr>
            <a:r>
              <a:rPr lang="hr-HR" sz="2800" dirty="0" smtClean="0"/>
              <a:t>4.---- sa     Z	na	SI</a:t>
            </a:r>
          </a:p>
          <a:p>
            <a:pPr>
              <a:buFontTx/>
              <a:buNone/>
            </a:pPr>
            <a:r>
              <a:rPr lang="hr-HR" sz="2800" dirty="0" smtClean="0"/>
              <a:t>5</a:t>
            </a:r>
            <a:r>
              <a:rPr lang="hr-HR" sz="2800" dirty="0"/>
              <a:t>.---- sa     </a:t>
            </a:r>
            <a:r>
              <a:rPr lang="hr-HR" sz="2800" dirty="0" smtClean="0"/>
              <a:t>SI	na	JI</a:t>
            </a:r>
            <a:endParaRPr lang="hr-HR" sz="2800" dirty="0"/>
          </a:p>
          <a:p>
            <a:pPr>
              <a:buFontTx/>
              <a:buNone/>
            </a:pPr>
            <a:r>
              <a:rPr lang="hr-HR" sz="2800" dirty="0"/>
              <a:t>6.---- sa     </a:t>
            </a:r>
            <a:r>
              <a:rPr lang="hr-HR" sz="2800" dirty="0" smtClean="0"/>
              <a:t>JI	na	SZ</a:t>
            </a:r>
            <a:endParaRPr lang="hr-HR" sz="2800" dirty="0"/>
          </a:p>
          <a:p>
            <a:pPr>
              <a:buFontTx/>
              <a:buNone/>
            </a:pPr>
            <a:r>
              <a:rPr lang="hr-HR" sz="2800" dirty="0"/>
              <a:t>7.---- sa     </a:t>
            </a:r>
            <a:r>
              <a:rPr lang="hr-HR" sz="2800" dirty="0" smtClean="0"/>
              <a:t>SZ	na	I   </a:t>
            </a:r>
            <a:endParaRPr lang="hr-HR" sz="2800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5076056" y="2060848"/>
            <a:ext cx="3779912" cy="42484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Na </a:t>
            </a:r>
            <a:r>
              <a:rPr lang="hr-HR" sz="2400" dirty="0" smtClean="0">
                <a:solidFill>
                  <a:srgbClr val="6666FF"/>
                </a:solidFill>
              </a:rPr>
              <a:t>SZ</a:t>
            </a:r>
            <a:r>
              <a:rPr lang="hr-HR" sz="2400" dirty="0" smtClean="0"/>
              <a:t> nacrtaj stablo.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Strelicom označi smjer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gdje će sunce biti navečer.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Napiši stranu gdje je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sunce bilo ujutro.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Strelicom označi kamo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pada tvoja sjena.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Na kojim stranama svijeta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nema ništa nacrtano.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sz="2400" dirty="0" smtClean="0"/>
              <a:t>Na ……………….</a:t>
            </a:r>
            <a:endParaRPr lang="hr-HR" sz="2400" dirty="0"/>
          </a:p>
        </p:txBody>
      </p:sp>
      <p:pic>
        <p:nvPicPr>
          <p:cNvPr id="3075" name="Picture 3" descr="D:\IMG_26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16632"/>
            <a:ext cx="3816424" cy="1851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MG_27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404664"/>
            <a:ext cx="4752528" cy="6096000"/>
          </a:xfrm>
          <a:prstGeom prst="rect">
            <a:avLst/>
          </a:prstGeom>
          <a:noFill/>
        </p:spPr>
      </p:pic>
      <p:pic>
        <p:nvPicPr>
          <p:cNvPr id="8196" name="Picture 4" descr="D:\IMG_27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3559944" cy="4032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581128"/>
            <a:ext cx="244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Smeće treba pokupiti     </a:t>
            </a:r>
            <a:endParaRPr lang="hr-HR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87824" y="6287616"/>
            <a:ext cx="1778496" cy="21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608" y="6093296"/>
            <a:ext cx="192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Ima li šta za jesti  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IMG_27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4"/>
            <a:ext cx="5000104" cy="6096000"/>
          </a:xfrm>
          <a:prstGeom prst="rect">
            <a:avLst/>
          </a:prstGeom>
          <a:noFill/>
        </p:spPr>
      </p:pic>
      <p:pic>
        <p:nvPicPr>
          <p:cNvPr id="9219" name="Picture 3" descr="D:\IMG_27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620688"/>
            <a:ext cx="3744416" cy="523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MG_27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4352032" cy="6096000"/>
          </a:xfrm>
          <a:prstGeom prst="rect">
            <a:avLst/>
          </a:prstGeom>
          <a:noFill/>
        </p:spPr>
      </p:pic>
      <p:pic>
        <p:nvPicPr>
          <p:cNvPr id="10243" name="Picture 3" descr="D:\IMG_27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81000"/>
            <a:ext cx="334392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IMG_27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IMG_27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5035600" cy="5328592"/>
          </a:xfrm>
          <a:prstGeom prst="rect">
            <a:avLst/>
          </a:prstGeom>
          <a:noFill/>
        </p:spPr>
      </p:pic>
      <p:pic>
        <p:nvPicPr>
          <p:cNvPr id="12291" name="Picture 3" descr="D:\IMG_2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8074" y="260648"/>
            <a:ext cx="3726414" cy="3312368"/>
          </a:xfrm>
          <a:prstGeom prst="rect">
            <a:avLst/>
          </a:prstGeom>
          <a:noFill/>
        </p:spPr>
      </p:pic>
      <p:pic>
        <p:nvPicPr>
          <p:cNvPr id="12292" name="Picture 4" descr="D:\IMG_27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717032"/>
            <a:ext cx="3384376" cy="27089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388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Kratki odmor uz starinsku , drvenu kuću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IMG_27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670152">
            <a:off x="-539328" y="1221393"/>
            <a:ext cx="5970065" cy="4373483"/>
          </a:xfrm>
          <a:prstGeom prst="rect">
            <a:avLst/>
          </a:prstGeom>
          <a:noFill/>
        </p:spPr>
      </p:pic>
      <p:pic>
        <p:nvPicPr>
          <p:cNvPr id="13317" name="Picture 5" descr="D:\IMG_27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620688"/>
            <a:ext cx="3816424" cy="561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sr-Latn-CS" sz="2800" dirty="0" smtClean="0">
                <a:solidFill>
                  <a:schemeClr val="tx1"/>
                </a:solidFill>
              </a:rPr>
              <a:t>Slike zavičaja</a:t>
            </a:r>
            <a:endParaRPr lang="sr-Latn-CS" sz="2800" dirty="0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229600" cy="6165304"/>
          </a:xfrm>
        </p:spPr>
        <p:txBody>
          <a:bodyPr/>
          <a:lstStyle/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sz="1800" dirty="0" smtClean="0"/>
              <a:t>Vukomeričke gorice</a:t>
            </a:r>
          </a:p>
          <a:p>
            <a:endParaRPr lang="sr-Latn-CS" sz="1800" dirty="0" smtClean="0"/>
          </a:p>
          <a:p>
            <a:endParaRPr lang="sr-Latn-CS" sz="1800" dirty="0" smtClean="0"/>
          </a:p>
          <a:p>
            <a:r>
              <a:rPr lang="sr-Latn-CS" sz="1800" dirty="0" smtClean="0"/>
              <a:t>Vukomeričke gorice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9552" y="6492875"/>
            <a:ext cx="2895600" cy="365125"/>
          </a:xfrm>
        </p:spPr>
        <p:txBody>
          <a:bodyPr/>
          <a:lstStyle/>
          <a:p>
            <a:pPr algn="ctr"/>
            <a:r>
              <a:rPr lang="hr-HR" sz="1800" b="1" dirty="0" smtClean="0"/>
              <a:t>Turopoljska svinja</a:t>
            </a:r>
            <a:endParaRPr lang="hr-HR" sz="1800" b="1" dirty="0"/>
          </a:p>
        </p:txBody>
      </p:sp>
      <p:pic>
        <p:nvPicPr>
          <p:cNvPr id="6" name="Picture 4" descr="P331007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15380"/>
            <a:ext cx="3240360" cy="3025588"/>
          </a:xfrm>
          <a:prstGeom prst="rect">
            <a:avLst/>
          </a:prstGeom>
          <a:noFill/>
        </p:spPr>
      </p:pic>
      <p:pic>
        <p:nvPicPr>
          <p:cNvPr id="7" name="Picture 4" descr="steficaruzic 3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1268760"/>
            <a:ext cx="4464496" cy="33119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Turopoljski lug</a:t>
            </a:r>
            <a:endParaRPr lang="hr-HR" dirty="0"/>
          </a:p>
        </p:txBody>
      </p:sp>
      <p:pic>
        <p:nvPicPr>
          <p:cNvPr id="10" name="Picture 4" descr="steficaruzic 3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933056"/>
            <a:ext cx="3635896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IMG_27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794690" y="1229870"/>
            <a:ext cx="6228408" cy="4433980"/>
          </a:xfrm>
          <a:prstGeom prst="rect">
            <a:avLst/>
          </a:prstGeom>
          <a:noFill/>
        </p:spPr>
      </p:pic>
      <p:pic>
        <p:nvPicPr>
          <p:cNvPr id="14340" name="Picture 4" descr="D:\IMG_27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1632" y="260648"/>
            <a:ext cx="3103226" cy="3867472"/>
          </a:xfrm>
          <a:prstGeom prst="rect">
            <a:avLst/>
          </a:prstGeom>
          <a:noFill/>
        </p:spPr>
      </p:pic>
      <p:pic>
        <p:nvPicPr>
          <p:cNvPr id="14341" name="Picture 5" descr="D:\IMG_27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43212">
            <a:off x="2479786" y="2702946"/>
            <a:ext cx="3841278" cy="379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IMG_2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464" y="3717032"/>
            <a:ext cx="8128000" cy="2996952"/>
          </a:xfrm>
          <a:prstGeom prst="rect">
            <a:avLst/>
          </a:prstGeom>
          <a:noFill/>
        </p:spPr>
      </p:pic>
      <p:pic>
        <p:nvPicPr>
          <p:cNvPr id="15362" name="Picture 2" descr="D:\IMG_27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6480" y="260648"/>
            <a:ext cx="611572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IMG_28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4640064" cy="3960440"/>
          </a:xfrm>
          <a:prstGeom prst="rect">
            <a:avLst/>
          </a:prstGeom>
          <a:noFill/>
        </p:spPr>
      </p:pic>
      <p:pic>
        <p:nvPicPr>
          <p:cNvPr id="16387" name="Picture 3" descr="D:\IMG_2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692696"/>
            <a:ext cx="3456384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797152"/>
            <a:ext cx="218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Još ovaj uspon!</a:t>
            </a:r>
            <a:endParaRPr lang="hr-HR" sz="2000" dirty="0"/>
          </a:p>
        </p:txBody>
      </p:sp>
      <p:pic>
        <p:nvPicPr>
          <p:cNvPr id="16391" name="Picture 7" descr="D:\IMG_28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4515894"/>
            <a:ext cx="5072112" cy="229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IMG_28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2911872" cy="3528392"/>
          </a:xfrm>
          <a:prstGeom prst="rect">
            <a:avLst/>
          </a:prstGeom>
          <a:noFill/>
        </p:spPr>
      </p:pic>
      <p:pic>
        <p:nvPicPr>
          <p:cNvPr id="17411" name="Picture 3" descr="D:\IMG_28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60648"/>
            <a:ext cx="3597576" cy="3528392"/>
          </a:xfrm>
          <a:prstGeom prst="rect">
            <a:avLst/>
          </a:prstGeom>
          <a:noFill/>
        </p:spPr>
      </p:pic>
      <p:pic>
        <p:nvPicPr>
          <p:cNvPr id="17412" name="Picture 4" descr="D:\IMG_28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933056"/>
            <a:ext cx="7416824" cy="266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IMG_28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3816424" cy="5475312"/>
          </a:xfrm>
          <a:prstGeom prst="rect">
            <a:avLst/>
          </a:prstGeom>
          <a:noFill/>
        </p:spPr>
      </p:pic>
      <p:pic>
        <p:nvPicPr>
          <p:cNvPr id="18436" name="Picture 4" descr="D:\IMG_2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5448" y="548680"/>
            <a:ext cx="4501008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6021288"/>
            <a:ext cx="163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Malo  odmora !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IMG_28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IMG_28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79972" y="189101"/>
            <a:ext cx="4896544" cy="4895623"/>
          </a:xfrm>
          <a:prstGeom prst="rect">
            <a:avLst/>
          </a:prstGeom>
          <a:noFill/>
        </p:spPr>
      </p:pic>
      <p:pic>
        <p:nvPicPr>
          <p:cNvPr id="20483" name="Picture 3" descr="D:\IMG_28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88640"/>
            <a:ext cx="3707904" cy="609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3" y="522920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Nakon 8 km pješačenja  kroz šumu ponovo na asvaltu-bilo je to lijepo iskustvo  rane jeseni  u</a:t>
            </a:r>
          </a:p>
          <a:p>
            <a:r>
              <a:rPr lang="hr-HR" dirty="0" smtClean="0"/>
              <a:t>brežuljkastom dijelu našeg zavičaja 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IMG_28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60648"/>
            <a:ext cx="7560840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5589240"/>
            <a:ext cx="4320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Vraćamo se u nizinski dio našeg zavičaja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IMG_2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7776864" cy="5568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5949280"/>
            <a:ext cx="4453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Doviđenja do  nekog drugog susreta !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652120" y="4869160"/>
            <a:ext cx="3304456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hr-H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učteljica   Š.R.</a:t>
            </a:r>
          </a:p>
          <a:p>
            <a:pPr marL="548640" marR="0" lvl="0" indent="-41148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hr-H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OŠ Velika Mlaka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1D7-CC49-4009-8119-B932F07797AE}" type="slidenum">
              <a:rPr lang="hr-HR"/>
              <a:pPr/>
              <a:t>3</a:t>
            </a:fld>
            <a:endParaRPr lang="hr-HR"/>
          </a:p>
        </p:txBody>
      </p:sp>
      <p:pic>
        <p:nvPicPr>
          <p:cNvPr id="327685" name="Picture 5" descr="lasinj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76672"/>
            <a:ext cx="4762500" cy="4176464"/>
          </a:xfrm>
          <a:prstGeom prst="rect">
            <a:avLst/>
          </a:prstGeom>
          <a:noFill/>
        </p:spPr>
      </p:pic>
      <p:pic>
        <p:nvPicPr>
          <p:cNvPr id="5" name="Picture 4" descr="steficaruzic 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548680"/>
            <a:ext cx="3888432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4293096"/>
            <a:ext cx="307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Vrbovo-Oborovo   skela na Savi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47251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rijeka Kupa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fld id="{C8F1A3F7-6CD5-47AF-ACBD-82E34F351792}" type="slidenum">
              <a:rPr lang="hr-HR"/>
              <a:pPr/>
              <a:t>4</a:t>
            </a:fld>
            <a:endParaRPr lang="hr-HR"/>
          </a:p>
        </p:txBody>
      </p:sp>
      <p:pic>
        <p:nvPicPr>
          <p:cNvPr id="227332" name="Picture 4" descr="P3310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274004"/>
            <a:ext cx="4006216" cy="3395355"/>
          </a:xfrm>
          <a:prstGeom prst="rect">
            <a:avLst/>
          </a:prstGeom>
          <a:noFill/>
        </p:spPr>
      </p:pic>
      <p:pic>
        <p:nvPicPr>
          <p:cNvPr id="227333" name="Picture 5" descr="DSC002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620688"/>
            <a:ext cx="3630612" cy="4840287"/>
          </a:xfrm>
          <a:prstGeom prst="rect">
            <a:avLst/>
          </a:prstGeom>
          <a:noFill/>
        </p:spPr>
      </p:pic>
      <p:pic>
        <p:nvPicPr>
          <p:cNvPr id="5" name="Picture 4" descr="P33100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0"/>
            <a:ext cx="3960440" cy="3024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58772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Dvorac Lukavec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2016224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</a:rPr>
              <a:t>21.09.2012. s Oskarom na  Poučnoj pješačkoj stazi   Šumarica</a:t>
            </a:r>
            <a:endParaRPr lang="hr-HR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8676456" cy="980728"/>
          </a:xfrm>
        </p:spPr>
        <p:txBody>
          <a:bodyPr/>
          <a:lstStyle/>
          <a:p>
            <a:r>
              <a:rPr lang="hr-HR" sz="4000" dirty="0" smtClean="0">
                <a:solidFill>
                  <a:schemeClr val="tx1"/>
                </a:solidFill>
              </a:rPr>
              <a:t>Spremni smo za polazak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D:\IMG_26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8128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_26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26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4464496" cy="4680520"/>
          </a:xfrm>
          <a:prstGeom prst="rect">
            <a:avLst/>
          </a:prstGeom>
          <a:noFill/>
        </p:spPr>
      </p:pic>
      <p:pic>
        <p:nvPicPr>
          <p:cNvPr id="3075" name="Picture 3" descr="D:\IMG_26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897560"/>
            <a:ext cx="3807520" cy="3339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908720"/>
            <a:ext cx="37444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Nakon pola sata vožnje autobusom nastavljamo put pješice Pješačkom poučnom  stazom Šumarica 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445224"/>
            <a:ext cx="274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Kuda treba krenuti 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IMG_26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959" y="404664"/>
            <a:ext cx="4088017" cy="2831976"/>
          </a:xfrm>
          <a:prstGeom prst="rect">
            <a:avLst/>
          </a:prstGeom>
          <a:noFill/>
        </p:spPr>
      </p:pic>
      <p:pic>
        <p:nvPicPr>
          <p:cNvPr id="4101" name="Picture 5" descr="D:\IMG_26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04664"/>
            <a:ext cx="3944621" cy="5951984"/>
          </a:xfrm>
          <a:prstGeom prst="rect">
            <a:avLst/>
          </a:prstGeom>
          <a:noFill/>
        </p:spPr>
      </p:pic>
      <p:pic>
        <p:nvPicPr>
          <p:cNvPr id="4103" name="Picture 7" descr="D:\IMG_26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501008"/>
            <a:ext cx="3312368" cy="2806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291</TotalTime>
  <Words>198</Words>
  <Application>Microsoft Office PowerPoint</Application>
  <PresentationFormat>Prikaz na zaslonu (4:3)</PresentationFormat>
  <Paragraphs>63</Paragraphs>
  <Slides>29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Apex</vt:lpstr>
      <vt:lpstr> Naš zavičaj</vt:lpstr>
      <vt:lpstr>Slike zavičaja</vt:lpstr>
      <vt:lpstr>Slajd 3</vt:lpstr>
      <vt:lpstr>Slajd 4</vt:lpstr>
      <vt:lpstr>21.09.2012. s Oskarom na  Poučnoj pješačkoj stazi   Šumarica</vt:lpstr>
      <vt:lpstr>Spremni smo za polazak</vt:lpstr>
      <vt:lpstr>Slajd 7</vt:lpstr>
      <vt:lpstr>Slajd 8</vt:lpstr>
      <vt:lpstr>Slajd 9</vt:lpstr>
      <vt:lpstr>Slajd 10</vt:lpstr>
      <vt:lpstr>Slajd 11</vt:lpstr>
      <vt:lpstr>Slajd 12</vt:lpstr>
      <vt:lpstr>Zadatci :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Spremni smo za polazak</dc:title>
  <dc:creator>Dolje</dc:creator>
  <cp:lastModifiedBy>Učenik</cp:lastModifiedBy>
  <cp:revision>59</cp:revision>
  <dcterms:created xsi:type="dcterms:W3CDTF">2012-09-22T20:57:15Z</dcterms:created>
  <dcterms:modified xsi:type="dcterms:W3CDTF">2012-10-03T10:49:25Z</dcterms:modified>
</cp:coreProperties>
</file>