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6"/>
  </p:notes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1" r:id="rId12"/>
    <p:sldId id="269" r:id="rId13"/>
    <p:sldId id="270" r:id="rId14"/>
    <p:sldId id="273" r:id="rId15"/>
    <p:sldId id="274" r:id="rId16"/>
    <p:sldId id="275" r:id="rId17"/>
    <p:sldId id="284" r:id="rId18"/>
    <p:sldId id="276" r:id="rId19"/>
    <p:sldId id="277" r:id="rId20"/>
    <p:sldId id="278" r:id="rId21"/>
    <p:sldId id="279" r:id="rId22"/>
    <p:sldId id="283" r:id="rId23"/>
    <p:sldId id="280" r:id="rId24"/>
    <p:sldId id="281" r:id="rId2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6398" autoAdjust="0"/>
  </p:normalViewPr>
  <p:slideViewPr>
    <p:cSldViewPr snapToGrid="0">
      <p:cViewPr>
        <p:scale>
          <a:sx n="81" d="100"/>
          <a:sy n="81" d="100"/>
        </p:scale>
        <p:origin x="-36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575F1-28AE-4D21-8A90-4E80C1506C5C}" type="datetimeFigureOut">
              <a:rPr lang="hr-HR" smtClean="0"/>
              <a:t>20.03.2015.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DA6D6-643C-4BE6-AE77-074394D788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919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DA6D6-643C-4BE6-AE77-074394D788B1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4359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DA6D6-643C-4BE6-AE77-074394D788B1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4859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DA6D6-643C-4BE6-AE77-074394D788B1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0796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DA6D6-643C-4BE6-AE77-074394D788B1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1448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12.03.2015.</a:t>
            </a:r>
            <a:r>
              <a:rPr lang="hr-HR" baseline="0" dirty="0" smtClean="0"/>
              <a:t> VRAČAMO SE KUĆI KROZ SNJEŽNU LIKU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DA6D6-643C-4BE6-AE77-074394D788B1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7833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A8F2-F98E-4BE5-BB2D-AC8A4538AD0B}" type="datetimeFigureOut">
              <a:rPr lang="hr-HR" smtClean="0"/>
              <a:t>20.03.2015.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CE26-7ABD-464F-B288-78D4FDEF61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1225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A8F2-F98E-4BE5-BB2D-AC8A4538AD0B}" type="datetimeFigureOut">
              <a:rPr lang="hr-HR" smtClean="0"/>
              <a:t>20.03.2015.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CE26-7ABD-464F-B288-78D4FDEF61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5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A8F2-F98E-4BE5-BB2D-AC8A4538AD0B}" type="datetimeFigureOut">
              <a:rPr lang="hr-HR" smtClean="0"/>
              <a:t>20.03.2015.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CE26-7ABD-464F-B288-78D4FDEF61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5455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A8F2-F98E-4BE5-BB2D-AC8A4538AD0B}" type="datetimeFigureOut">
              <a:rPr lang="hr-HR" smtClean="0"/>
              <a:t>20.03.2015.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CE26-7ABD-464F-B288-78D4FDEF61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15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A8F2-F98E-4BE5-BB2D-AC8A4538AD0B}" type="datetimeFigureOut">
              <a:rPr lang="hr-HR" smtClean="0"/>
              <a:t>20.03.2015.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CE26-7ABD-464F-B288-78D4FDEF61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988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A8F2-F98E-4BE5-BB2D-AC8A4538AD0B}" type="datetimeFigureOut">
              <a:rPr lang="hr-HR" smtClean="0"/>
              <a:t>20.03.2015.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CE26-7ABD-464F-B288-78D4FDEF61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2302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A8F2-F98E-4BE5-BB2D-AC8A4538AD0B}" type="datetimeFigureOut">
              <a:rPr lang="hr-HR" smtClean="0"/>
              <a:t>20.03.2015.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CE26-7ABD-464F-B288-78D4FDEF61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27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A8F2-F98E-4BE5-BB2D-AC8A4538AD0B}" type="datetimeFigureOut">
              <a:rPr lang="hr-HR" smtClean="0"/>
              <a:t>20.03.2015.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CE26-7ABD-464F-B288-78D4FDEF61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7976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A8F2-F98E-4BE5-BB2D-AC8A4538AD0B}" type="datetimeFigureOut">
              <a:rPr lang="hr-HR" smtClean="0"/>
              <a:t>20.03.2015.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CE26-7ABD-464F-B288-78D4FDEF61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846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A8F2-F98E-4BE5-BB2D-AC8A4538AD0B}" type="datetimeFigureOut">
              <a:rPr lang="hr-HR" smtClean="0"/>
              <a:t>20.03.2015.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CE26-7ABD-464F-B288-78D4FDEF61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756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A8F2-F98E-4BE5-BB2D-AC8A4538AD0B}" type="datetimeFigureOut">
              <a:rPr lang="hr-HR" smtClean="0"/>
              <a:t>20.03.2015.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CE26-7ABD-464F-B288-78D4FDEF61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4277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CA8F2-F98E-4BE5-BB2D-AC8A4538AD0B}" type="datetimeFigureOut">
              <a:rPr lang="hr-HR" smtClean="0"/>
              <a:t>20.03.2015.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5CE26-7ABD-464F-B288-78D4FDEF61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304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 smtClean="0"/>
              <a:t>Škola u prirodi od 9.03.-12.03.2015. učenika   4. razreda OŠ Velika Mlaka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991879"/>
            <a:ext cx="5778731" cy="4351338"/>
          </a:xfrm>
        </p:spPr>
      </p:pic>
      <p:sp>
        <p:nvSpPr>
          <p:cNvPr id="5" name="Pravokutnik 4"/>
          <p:cNvSpPr/>
          <p:nvPr/>
        </p:nvSpPr>
        <p:spPr>
          <a:xfrm>
            <a:off x="6772101" y="4912513"/>
            <a:ext cx="49080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effectLst/>
              </a:rPr>
              <a:t>Dom Crvenog križa "Villa </a:t>
            </a:r>
            <a:r>
              <a:rPr lang="hr-HR" dirty="0" err="1" smtClean="0">
                <a:effectLst/>
              </a:rPr>
              <a:t>Rustica</a:t>
            </a:r>
            <a:r>
              <a:rPr lang="hr-HR" dirty="0" smtClean="0">
                <a:effectLst/>
              </a:rPr>
              <a:t>" smješten je u Novom Vinodolskom, najstarijem gradu crikveničko-vinodolske rivijere, mjestu duge civilizacijske tradicije i bogate kulturne prošlosti</a:t>
            </a:r>
            <a:endParaRPr lang="hr-HR" dirty="0"/>
          </a:p>
        </p:txBody>
      </p:sp>
      <p:pic>
        <p:nvPicPr>
          <p:cNvPr id="6" name="Picture 2" descr="http://www.crvenikriz-zg.hr/fckeditor/slikeVijesti/noviVinodolski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1038" y="1991879"/>
            <a:ext cx="3052762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79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MUZEJ U NOVOM VINODOLSKOM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73" y="1485106"/>
            <a:ext cx="3712464" cy="4351338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1337" y="1485106"/>
            <a:ext cx="4069079" cy="471011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2432" y="1288352"/>
            <a:ext cx="4830696" cy="525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7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10128"/>
            <a:ext cx="4645152" cy="362102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0872" y="3310128"/>
            <a:ext cx="3785616" cy="356616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5360" y="274320"/>
            <a:ext cx="3364992" cy="588873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92" y="0"/>
            <a:ext cx="7900416" cy="321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2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258" y="146304"/>
            <a:ext cx="5143500" cy="68580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584" y="329184"/>
            <a:ext cx="5705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4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608" y="128016"/>
            <a:ext cx="5925312" cy="68580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7850" y="0"/>
            <a:ext cx="6534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7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Otok Svetog Marina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79374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Putujemo brodom  </a:t>
            </a:r>
            <a:r>
              <a:rPr lang="hr-HR" dirty="0"/>
              <a:t>u</a:t>
            </a:r>
            <a:r>
              <a:rPr lang="hr-HR" dirty="0" smtClean="0"/>
              <a:t> Crikvenicu 10.03.2015.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90688"/>
            <a:ext cx="5311302" cy="484629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7058" y="1322962"/>
            <a:ext cx="5989402" cy="501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7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105" y="126459"/>
            <a:ext cx="3728804" cy="3871609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991" y="252919"/>
            <a:ext cx="4309758" cy="361869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215" y="126458"/>
            <a:ext cx="3935385" cy="673154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667" y="3998068"/>
            <a:ext cx="3163575" cy="285993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6471" y="3998067"/>
            <a:ext cx="3489120" cy="264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3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223" y="2209800"/>
            <a:ext cx="4560711" cy="3420533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4251189" y="706735"/>
            <a:ext cx="33791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 </a:t>
            </a:r>
            <a:r>
              <a:rPr lang="hr-HR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Akvarijumu</a:t>
            </a:r>
            <a:endParaRPr lang="hr-HR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1178" y="2209800"/>
            <a:ext cx="4530372" cy="339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8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756" y="350196"/>
            <a:ext cx="3290381" cy="438717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3901" y="350196"/>
            <a:ext cx="4034547" cy="5379396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6112" y="732818"/>
            <a:ext cx="3929974" cy="52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5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80" y="136187"/>
            <a:ext cx="4980563" cy="373542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9514" y="330741"/>
            <a:ext cx="5181599" cy="388619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80" y="4216940"/>
            <a:ext cx="4798980" cy="239300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6596" y="4416356"/>
            <a:ext cx="4753582" cy="219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7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160" y="1047403"/>
            <a:ext cx="6001789" cy="576071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01" y="1047402"/>
            <a:ext cx="5143500" cy="5760719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 flipH="1">
            <a:off x="5689774" y="157656"/>
            <a:ext cx="1609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 smtClean="0"/>
              <a:t>Senj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126862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494" y="194553"/>
            <a:ext cx="5265907" cy="394943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7038" y="321012"/>
            <a:ext cx="2918298" cy="369651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243" y="4299625"/>
            <a:ext cx="3216614" cy="241246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1857" y="4323945"/>
            <a:ext cx="4208832" cy="253405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7863" y="321012"/>
            <a:ext cx="3424137" cy="256810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7669" y="3881338"/>
            <a:ext cx="3774331" cy="283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6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13298" y="1"/>
            <a:ext cx="10515600" cy="1108952"/>
          </a:xfrm>
        </p:spPr>
        <p:txBody>
          <a:bodyPr/>
          <a:lstStyle/>
          <a:p>
            <a:pPr algn="ctr"/>
            <a:r>
              <a:rPr lang="hr-HR" dirty="0" smtClean="0"/>
              <a:t>Naše sobe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77" y="384581"/>
            <a:ext cx="2514613" cy="3352817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6866" y="817176"/>
            <a:ext cx="2190167" cy="292022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7635" y="384581"/>
            <a:ext cx="2514613" cy="335281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3683" y="1321039"/>
            <a:ext cx="3013142" cy="292022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7635" y="3737398"/>
            <a:ext cx="2701263" cy="2912101"/>
          </a:xfrm>
          <a:prstGeom prst="rect">
            <a:avLst/>
          </a:prstGeom>
        </p:spPr>
      </p:pic>
      <p:pic>
        <p:nvPicPr>
          <p:cNvPr id="8" name="Picture 2" descr="http://www.crvenikriz-zg.hr/fckeditor/slikeVijesti/wc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8343" y="4121978"/>
            <a:ext cx="3357045" cy="219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6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Blagovaonica</a:t>
            </a:r>
            <a:endParaRPr lang="hr-HR" dirty="0"/>
          </a:p>
        </p:txBody>
      </p:sp>
      <p:pic>
        <p:nvPicPr>
          <p:cNvPr id="3" name="Picture 2" descr="http://www.crvenikriz-zg.hr/fckeditor/slikeVijesti/NoviVinodolskiVecera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5140" y="1496292"/>
            <a:ext cx="8623877" cy="44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38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46" y="1152728"/>
            <a:ext cx="4312982" cy="565177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6396" y="1098428"/>
            <a:ext cx="6225702" cy="5651770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772510" y="53502"/>
            <a:ext cx="109495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400" dirty="0" smtClean="0"/>
              <a:t>12.03.2015 Vračamo se kući kroz snježnu Liku</a:t>
            </a:r>
            <a:endParaRPr lang="hr-HR" sz="4400" dirty="0"/>
          </a:p>
        </p:txBody>
      </p:sp>
      <p:sp>
        <p:nvSpPr>
          <p:cNvPr id="6" name="Pravokutnik 5"/>
          <p:cNvSpPr/>
          <p:nvPr/>
        </p:nvSpPr>
        <p:spPr>
          <a:xfrm>
            <a:off x="3580663" y="3244334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aseline="0" dirty="0" smtClean="0"/>
              <a:t>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5088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7079467" y="5244868"/>
            <a:ext cx="44846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Prezentaciju izradila:</a:t>
            </a:r>
          </a:p>
          <a:p>
            <a:pPr algn="ctr"/>
            <a:r>
              <a:rPr lang="hr-HR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učiteljica Štefica Ružić</a:t>
            </a:r>
            <a:endParaRPr lang="hr-HR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583" y="269642"/>
            <a:ext cx="6633634" cy="497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2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Kula Nehaj u Senju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528" y="1825625"/>
            <a:ext cx="4063224" cy="4351338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648" y="1825625"/>
            <a:ext cx="3108960" cy="4351338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1504" y="1479665"/>
            <a:ext cx="3134707" cy="392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9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Novom Vinodolskom , 9.03.2015.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414" y="1690688"/>
            <a:ext cx="5143500" cy="4838007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463039"/>
            <a:ext cx="5143500" cy="506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4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8793" y="396108"/>
            <a:ext cx="4432097" cy="6209607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9578" y="0"/>
            <a:ext cx="4364966" cy="601841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258" y="263104"/>
            <a:ext cx="4531742" cy="647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0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545" y="0"/>
            <a:ext cx="5220393" cy="632598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0461" y="0"/>
            <a:ext cx="9410972" cy="632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9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258" y="249382"/>
            <a:ext cx="5951913" cy="6608618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1080654"/>
            <a:ext cx="4887883" cy="577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2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60815"/>
            <a:ext cx="3790604" cy="4164676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0233" y="565265"/>
            <a:ext cx="3823855" cy="537002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717" y="0"/>
            <a:ext cx="4278283" cy="605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3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3028"/>
            <a:ext cx="5724144" cy="628442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4618" y="365760"/>
            <a:ext cx="5639701" cy="61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0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98</Words>
  <Application>Microsoft Office PowerPoint</Application>
  <PresentationFormat>Prilagođeno</PresentationFormat>
  <Paragraphs>21</Paragraphs>
  <Slides>24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25" baseType="lpstr">
      <vt:lpstr>Tema sustava Office</vt:lpstr>
      <vt:lpstr>Škola u prirodi od 9.03.-12.03.2015. učenika   4. razreda OŠ Velika Mlaka</vt:lpstr>
      <vt:lpstr>PowerPointova prezentacija</vt:lpstr>
      <vt:lpstr>Kula Nehaj u Senju</vt:lpstr>
      <vt:lpstr>U Novom Vinodolskom , 9.03.2015.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MUZEJ U NOVOM VINODOLSKOM</vt:lpstr>
      <vt:lpstr>PowerPointova prezentacija</vt:lpstr>
      <vt:lpstr>PowerPointova prezentacija</vt:lpstr>
      <vt:lpstr>PowerPointova prezentacija</vt:lpstr>
      <vt:lpstr>Otok Svetog Marina</vt:lpstr>
      <vt:lpstr>Putujemo brodom  u Crikvenicu 10.03.2015.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Naše sobe</vt:lpstr>
      <vt:lpstr>Blagovaonica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Stefica Ruzic</dc:creator>
  <cp:lastModifiedBy>Janković</cp:lastModifiedBy>
  <cp:revision>19</cp:revision>
  <dcterms:created xsi:type="dcterms:W3CDTF">2015-03-17T19:19:53Z</dcterms:created>
  <dcterms:modified xsi:type="dcterms:W3CDTF">2015-03-20T11:20:25Z</dcterms:modified>
</cp:coreProperties>
</file>