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72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81" d="100"/>
          <a:sy n="81" d="100"/>
        </p:scale>
        <p:origin x="-44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4F16960-7620-49B7-8B2D-3AC3C5BBAAF7}" type="datetimeFigureOut">
              <a:rPr lang="hr-HR" smtClean="0"/>
              <a:t>18.12.2014.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083F84B-07AE-4E15-8A30-2C200F8C03A2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743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6960-7620-49B7-8B2D-3AC3C5BBAAF7}" type="datetimeFigureOut">
              <a:rPr lang="hr-HR" smtClean="0"/>
              <a:t>18.12.2014.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F84B-07AE-4E15-8A30-2C200F8C03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6986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6960-7620-49B7-8B2D-3AC3C5BBAAF7}" type="datetimeFigureOut">
              <a:rPr lang="hr-HR" smtClean="0"/>
              <a:t>18.12.2014.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F84B-07AE-4E15-8A30-2C200F8C03A2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118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6960-7620-49B7-8B2D-3AC3C5BBAAF7}" type="datetimeFigureOut">
              <a:rPr lang="hr-HR" smtClean="0"/>
              <a:t>18.12.2014.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F84B-07AE-4E15-8A30-2C200F8C03A2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394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6960-7620-49B7-8B2D-3AC3C5BBAAF7}" type="datetimeFigureOut">
              <a:rPr lang="hr-HR" smtClean="0"/>
              <a:t>18.12.2014.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F84B-07AE-4E15-8A30-2C200F8C03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4265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6960-7620-49B7-8B2D-3AC3C5BBAAF7}" type="datetimeFigureOut">
              <a:rPr lang="hr-HR" smtClean="0"/>
              <a:t>18.12.2014.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F84B-07AE-4E15-8A30-2C200F8C03A2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618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6960-7620-49B7-8B2D-3AC3C5BBAAF7}" type="datetimeFigureOut">
              <a:rPr lang="hr-HR" smtClean="0"/>
              <a:t>18.12.2014.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F84B-07AE-4E15-8A30-2C200F8C03A2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248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6960-7620-49B7-8B2D-3AC3C5BBAAF7}" type="datetimeFigureOut">
              <a:rPr lang="hr-HR" smtClean="0"/>
              <a:t>18.12.2014.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F84B-07AE-4E15-8A30-2C200F8C03A2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132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6960-7620-49B7-8B2D-3AC3C5BBAAF7}" type="datetimeFigureOut">
              <a:rPr lang="hr-HR" smtClean="0"/>
              <a:t>18.12.2014.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F84B-07AE-4E15-8A30-2C200F8C03A2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35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6960-7620-49B7-8B2D-3AC3C5BBAAF7}" type="datetimeFigureOut">
              <a:rPr lang="hr-HR" smtClean="0"/>
              <a:t>18.12.2014.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F84B-07AE-4E15-8A30-2C200F8C03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119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6960-7620-49B7-8B2D-3AC3C5BBAAF7}" type="datetimeFigureOut">
              <a:rPr lang="hr-HR" smtClean="0"/>
              <a:t>18.12.2014.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F84B-07AE-4E15-8A30-2C200F8C03A2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72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6960-7620-49B7-8B2D-3AC3C5BBAAF7}" type="datetimeFigureOut">
              <a:rPr lang="hr-HR" smtClean="0"/>
              <a:t>18.12.2014.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F84B-07AE-4E15-8A30-2C200F8C03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284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6960-7620-49B7-8B2D-3AC3C5BBAAF7}" type="datetimeFigureOut">
              <a:rPr lang="hr-HR" smtClean="0"/>
              <a:t>18.12.2014.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F84B-07AE-4E15-8A30-2C200F8C03A2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34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6960-7620-49B7-8B2D-3AC3C5BBAAF7}" type="datetimeFigureOut">
              <a:rPr lang="hr-HR" smtClean="0"/>
              <a:t>18.12.2014.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F84B-07AE-4E15-8A30-2C200F8C03A2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65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6960-7620-49B7-8B2D-3AC3C5BBAAF7}" type="datetimeFigureOut">
              <a:rPr lang="hr-HR" smtClean="0"/>
              <a:t>18.12.2014.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F84B-07AE-4E15-8A30-2C200F8C03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150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6960-7620-49B7-8B2D-3AC3C5BBAAF7}" type="datetimeFigureOut">
              <a:rPr lang="hr-HR" smtClean="0"/>
              <a:t>18.12.2014.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F84B-07AE-4E15-8A30-2C200F8C03A2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83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6960-7620-49B7-8B2D-3AC3C5BBAAF7}" type="datetimeFigureOut">
              <a:rPr lang="hr-HR" smtClean="0"/>
              <a:t>18.12.2014.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F84B-07AE-4E15-8A30-2C200F8C03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793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F16960-7620-49B7-8B2D-3AC3C5BBAAF7}" type="datetimeFigureOut">
              <a:rPr lang="hr-HR" smtClean="0"/>
              <a:t>18.12.2014.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83F84B-07AE-4E15-8A30-2C200F8C03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720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Posjet Gradskoj knjižnici Velika Gorica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sz="8600" dirty="0"/>
              <a:t> </a:t>
            </a:r>
            <a:r>
              <a:rPr lang="hr-HR" sz="8600" dirty="0" smtClean="0"/>
              <a:t>                                                                                    </a:t>
            </a:r>
            <a:r>
              <a:rPr lang="hr-HR" sz="8600" dirty="0"/>
              <a:t>28.11.2014.</a:t>
            </a:r>
          </a:p>
          <a:p>
            <a:r>
              <a:rPr lang="hr-HR" sz="8600" dirty="0" smtClean="0"/>
              <a:t>                     </a:t>
            </a:r>
            <a:endParaRPr lang="hr-HR" sz="8600" dirty="0"/>
          </a:p>
        </p:txBody>
      </p:sp>
    </p:spTree>
    <p:extLst>
      <p:ext uri="{BB962C8B-B14F-4D97-AF65-F5344CB8AC3E}">
        <p14:creationId xmlns:p14="http://schemas.microsoft.com/office/powerpoint/2010/main" val="2073098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… stanice za mjerenje kakvoće zraka,</a:t>
            </a:r>
            <a:endParaRPr lang="hr-HR" dirty="0"/>
          </a:p>
        </p:txBody>
      </p:sp>
      <p:pic>
        <p:nvPicPr>
          <p:cNvPr id="9218" name="Picture 2" descr="C:\Users\mihaela-zeljka\Pictures\2014-11-28 posjet grad. knjižnici 2014\posjet grad. knjižnici 2014 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7969" y="2145323"/>
            <a:ext cx="4919947" cy="373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639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….sve do dječjeg igrališta</a:t>
            </a:r>
            <a:endParaRPr lang="hr-HR" dirty="0"/>
          </a:p>
        </p:txBody>
      </p:sp>
      <p:pic>
        <p:nvPicPr>
          <p:cNvPr id="4098" name="Picture 2" descr="C:\Users\mihaela-zeljka\Pictures\2014-11-28 posjet grad. knjižnici 2014\posjet grad. knjižnici 2014 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226089" y="2707827"/>
            <a:ext cx="3763270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10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 smtClean="0"/>
              <a:t>…  prepunog zanimljivih sprava.</a:t>
            </a:r>
            <a:endParaRPr lang="hr-HR" dirty="0"/>
          </a:p>
        </p:txBody>
      </p:sp>
      <p:pic>
        <p:nvPicPr>
          <p:cNvPr id="1026" name="Picture 2" descr="C:\Users\mihaela-zeljka\Pictures\2014-11-28 posjet grad. knjižnici 2014\posjet grad. knjižnici 2014 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6707" y="2579076"/>
            <a:ext cx="3868616" cy="287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haela-zeljka\Pictures\2014-11-28 posjet grad. knjižnici 2014\posjet grad. knjižnici 2014 0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6646" y="2579076"/>
            <a:ext cx="3896822" cy="286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057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Tu se nalazi i kućica za knjige u koju svatko može donijeti svoju knjigu ali i posuditi neku koja je već tamo.</a:t>
            </a:r>
            <a:endParaRPr lang="hr-HR" dirty="0"/>
          </a:p>
        </p:txBody>
      </p:sp>
      <p:pic>
        <p:nvPicPr>
          <p:cNvPr id="2050" name="Picture 2" descr="C:\Users\mihaela-zeljka\Pictures\2014-11-28 posjet grad. knjižnici 2014\posjet grad. knjižnici 2014 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2123" y="2557463"/>
            <a:ext cx="5095793" cy="35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070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Nastavni dan smo završili šetnjom do autobusa i vožnjom do škole.</a:t>
            </a:r>
            <a:endParaRPr lang="hr-HR" dirty="0"/>
          </a:p>
        </p:txBody>
      </p:sp>
      <p:pic>
        <p:nvPicPr>
          <p:cNvPr id="3074" name="Picture 2" descr="C:\Users\mihaela-zeljka\Pictures\2014-11-28 posjet grad. knjižnici 2014\posjet grad. knjižnici 2014 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4083" y="2414955"/>
            <a:ext cx="4423833" cy="346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242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Učiteljice i učenici 2.c,3.c i 4.c razrednog odjela posjetili su Gradsku knjižnicu Velika Gorica</a:t>
            </a:r>
            <a:endParaRPr lang="hr-HR" dirty="0"/>
          </a:p>
        </p:txBody>
      </p:sp>
      <p:pic>
        <p:nvPicPr>
          <p:cNvPr id="1026" name="Picture 2" descr="C:\Users\mihaela-zeljka\Pictures\2014-11-28 posjet grad. knjižnici 2014\posjet grad. knjižnici 2014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2461" y="2274278"/>
            <a:ext cx="5673969" cy="362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953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Iznenadio nas je prostor sa oko 25 000 knjiga za djecu i njihove roditelje</a:t>
            </a:r>
            <a:endParaRPr lang="hr-HR" dirty="0"/>
          </a:p>
        </p:txBody>
      </p:sp>
      <p:pic>
        <p:nvPicPr>
          <p:cNvPr id="2050" name="Picture 2" descr="C:\Users\mihaela-zeljka\Pictures\2014-11-28 posjet grad. knjižnici 2014\posjet grad. knjižnici 2014 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1077" y="2286001"/>
            <a:ext cx="5791200" cy="375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65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Knjižničarka Morana nam je objasnila kako se možemo učlaniti u knjižnicu i kako se trebamo odnositi prema posuđenoj knjizi. </a:t>
            </a:r>
            <a:endParaRPr lang="hr-HR" dirty="0"/>
          </a:p>
        </p:txBody>
      </p:sp>
      <p:pic>
        <p:nvPicPr>
          <p:cNvPr id="4098" name="Picture 2" descr="C:\Users\mihaela-zeljka\Pictures\2014-11-28 posjet grad. knjižnici 2014\posjet grad. knjižnici 2014 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9693" y="2557463"/>
            <a:ext cx="4908224" cy="357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44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Saznali smo i što znači naljepnica na poleđini knjige.</a:t>
            </a:r>
            <a:endParaRPr lang="hr-HR" dirty="0"/>
          </a:p>
        </p:txBody>
      </p:sp>
      <p:pic>
        <p:nvPicPr>
          <p:cNvPr id="3074" name="Picture 2" descr="C:\Users\mihaela-zeljka\Pictures\2014-11-28 posjet grad. knjižnici 2014\posjet grad. knjižnici 2014 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4083" y="2274277"/>
            <a:ext cx="5025455" cy="360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847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Vidjeli smo čudesne knjige prepune iznenađenja.</a:t>
            </a:r>
            <a:endParaRPr lang="hr-HR" dirty="0"/>
          </a:p>
        </p:txBody>
      </p:sp>
      <p:pic>
        <p:nvPicPr>
          <p:cNvPr id="5122" name="Picture 2" descr="C:\Users\mihaela-zeljka\Pictures\2014-11-28 posjet grad. knjižnici 2014\posjet grad. knjižnici 2014 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9663" y="2557463"/>
            <a:ext cx="5084070" cy="356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743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Čuli smo i dvije prekrasne priče.</a:t>
            </a:r>
            <a:endParaRPr lang="hr-HR" dirty="0"/>
          </a:p>
        </p:txBody>
      </p:sp>
      <p:pic>
        <p:nvPicPr>
          <p:cNvPr id="6148" name="Picture 4" descr="C:\Users\mihaela-zeljka\Pictures\2014-11-28 posjet grad. knjižnici 2014\posjet grad. knjižnici 2014 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5498" y="2323002"/>
            <a:ext cx="5599886" cy="358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996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Slijedila je šetnja spomen parkom dr. Franje Tuđmana</a:t>
            </a:r>
            <a:endParaRPr lang="hr-HR" dirty="0"/>
          </a:p>
        </p:txBody>
      </p:sp>
      <p:pic>
        <p:nvPicPr>
          <p:cNvPr id="7170" name="Picture 2" descr="C:\Users\mihaela-zeljka\Pictures\2014-11-28 posjet grad. knjižnici 2014\posjet grad. knjižnici 2014 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1415" y="2557463"/>
            <a:ext cx="4896501" cy="35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303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… biste prvog Hrvatskog predsjednika…</a:t>
            </a:r>
            <a:endParaRPr lang="hr-HR" dirty="0"/>
          </a:p>
        </p:txBody>
      </p:sp>
      <p:pic>
        <p:nvPicPr>
          <p:cNvPr id="8194" name="Picture 2" descr="C:\Users\mihaela-zeljka\Pictures\2014-11-28 posjet grad. knjižnici 2014\posjet grad. knjižnici 2014 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2180493"/>
            <a:ext cx="5638799" cy="369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3181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</TotalTime>
  <Words>148</Words>
  <Application>Microsoft Office PowerPoint</Application>
  <PresentationFormat>Prilagođeno</PresentationFormat>
  <Paragraphs>19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Organic</vt:lpstr>
      <vt:lpstr>Posjet Gradskoj knjižnici Velika Gorica</vt:lpstr>
      <vt:lpstr>Učiteljice i učenici 2.c,3.c i 4.c razrednog odjela posjetili su Gradsku knjižnicu Velika Gorica</vt:lpstr>
      <vt:lpstr>Iznenadio nas je prostor sa oko 25 000 knjiga za djecu i njihove roditelje</vt:lpstr>
      <vt:lpstr>Knjižničarka Morana nam je objasnila kako se možemo učlaniti u knjižnicu i kako se trebamo odnositi prema posuđenoj knjizi. </vt:lpstr>
      <vt:lpstr>Saznali smo i što znači naljepnica na poleđini knjige.</vt:lpstr>
      <vt:lpstr>Vidjeli smo čudesne knjige prepune iznenađenja.</vt:lpstr>
      <vt:lpstr>Čuli smo i dvije prekrasne priče.</vt:lpstr>
      <vt:lpstr>Slijedila je šetnja spomen parkom dr. Franje Tuđmana</vt:lpstr>
      <vt:lpstr>… biste prvog Hrvatskog predsjednika…</vt:lpstr>
      <vt:lpstr>… stanice za mjerenje kakvoće zraka,</vt:lpstr>
      <vt:lpstr>….sve do dječjeg igrališta</vt:lpstr>
      <vt:lpstr>…  prepunog zanimljivih sprava.</vt:lpstr>
      <vt:lpstr>Tu se nalazi i kućica za knjige u koju svatko može donijeti svoju knjigu ali i posuditi neku koja je već tamo.</vt:lpstr>
      <vt:lpstr>Nastavni dan smo završili šetnjom do autobusa i vožnjom do škole.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Posjet Gradskoj knjižnici Velika Gorica</dc:title>
  <dc:creator>kristijan kirin</dc:creator>
  <cp:lastModifiedBy>Janković</cp:lastModifiedBy>
  <cp:revision>8</cp:revision>
  <dcterms:created xsi:type="dcterms:W3CDTF">2014-12-01T19:34:38Z</dcterms:created>
  <dcterms:modified xsi:type="dcterms:W3CDTF">2014-12-18T14:57:19Z</dcterms:modified>
</cp:coreProperties>
</file>