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5" r:id="rId2"/>
    <p:sldId id="262" r:id="rId3"/>
    <p:sldId id="266" r:id="rId4"/>
    <p:sldId id="267" r:id="rId5"/>
    <p:sldId id="269" r:id="rId6"/>
    <p:sldId id="273" r:id="rId7"/>
    <p:sldId id="264" r:id="rId8"/>
    <p:sldId id="274" r:id="rId9"/>
    <p:sldId id="263" r:id="rId10"/>
    <p:sldId id="265" r:id="rId11"/>
    <p:sldId id="268" r:id="rId12"/>
    <p:sldId id="270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05767-2EE2-49A5-A6A3-580185923788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27B6-1094-4E9B-AE2C-67787F95BCF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9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27B6-1094-4E9B-AE2C-67787F95BCF3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r-HR" sz="6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hr-HR" sz="6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r-HR" sz="6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hr-HR" sz="6000" dirty="0" smtClean="0">
                <a:solidFill>
                  <a:srgbClr val="FF0000"/>
                </a:solidFill>
                <a:latin typeface="Comic Sans MS" pitchFamily="66" charset="0"/>
              </a:rPr>
              <a:t>Dan učitelja</a:t>
            </a:r>
            <a:r>
              <a:rPr lang="hr-HR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r-HR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/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 OŠ “Pavao </a:t>
            </a:r>
            <a:r>
              <a:rPr lang="hr-HR" dirty="0" err="1" smtClean="0">
                <a:latin typeface="Comic Sans MS" pitchFamily="66" charset="0"/>
              </a:rPr>
              <a:t>Belas</a:t>
            </a:r>
            <a:r>
              <a:rPr lang="hr-HR" dirty="0" smtClean="0">
                <a:latin typeface="Comic Sans MS" pitchFamily="66" charset="0"/>
              </a:rPr>
              <a:t>”, </a:t>
            </a:r>
            <a:r>
              <a:rPr lang="hr-HR" dirty="0" err="1" smtClean="0">
                <a:latin typeface="Comic Sans MS" pitchFamily="66" charset="0"/>
              </a:rPr>
              <a:t>Brdovec</a:t>
            </a:r>
            <a:r>
              <a:rPr lang="hr-HR" dirty="0" smtClean="0">
                <a:latin typeface="Comic Sans MS" pitchFamily="66" charset="0"/>
              </a:rPr>
              <a:t> 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/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/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/>
            </a:r>
            <a:br>
              <a:rPr lang="hr-HR" dirty="0" smtClean="0">
                <a:latin typeface="Comic Sans MS" pitchFamily="66" charset="0"/>
              </a:rPr>
            </a:br>
            <a:r>
              <a:rPr lang="hr-HR" sz="3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5. listopada 2013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hr-HR" dirty="0" smtClean="0">
                <a:latin typeface="Comic Sans MS" pitchFamily="66" charset="0"/>
              </a:rPr>
              <a:t/>
            </a:r>
            <a:br>
              <a:rPr lang="hr-HR" dirty="0" smtClean="0">
                <a:latin typeface="Comic Sans MS" pitchFamily="66" charset="0"/>
              </a:rPr>
            </a:b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285984" y="3357562"/>
            <a:ext cx="6400800" cy="1752600"/>
          </a:xfrm>
        </p:spPr>
        <p:txBody>
          <a:bodyPr/>
          <a:lstStyle/>
          <a:p>
            <a:endParaRPr lang="hr-H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928794" y="5500702"/>
            <a:ext cx="5486400" cy="566738"/>
          </a:xfrm>
        </p:spPr>
        <p:txBody>
          <a:bodyPr>
            <a:noAutofit/>
          </a:bodyPr>
          <a:lstStyle/>
          <a:p>
            <a:r>
              <a:rPr lang="hr-HR" sz="2800" b="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Zapisnički stol u akciji…</a:t>
            </a:r>
            <a:endParaRPr lang="hr-HR" sz="2800" b="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Rezervirano mjesto sadržaja 3" descr="IMG_20131005_1230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" b="10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20131005_1252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785918" y="5572140"/>
            <a:ext cx="5486400" cy="80486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Dozivanje pomoći sa strane…</a:t>
            </a:r>
            <a:endParaRPr lang="hr-H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20131005_1252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2143108" y="5429264"/>
            <a:ext cx="5486400" cy="80486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Radost pobjede !!!</a:t>
            </a:r>
            <a:endParaRPr lang="hr-H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42976" y="5500702"/>
            <a:ext cx="7000924" cy="566738"/>
          </a:xfrm>
        </p:spPr>
        <p:txBody>
          <a:bodyPr>
            <a:noAutofit/>
          </a:bodyPr>
          <a:lstStyle/>
          <a:p>
            <a:r>
              <a:rPr lang="hr-HR" sz="2800" b="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Odbojkaška ekipa OŠ Velika Mlaka</a:t>
            </a:r>
            <a:endParaRPr lang="hr-HR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 descr="IMG_20131005_125249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>
            <a:fillRect/>
          </a:stretch>
        </p:blipFill>
        <p:spPr/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>
            <a:off x="0" y="357166"/>
            <a:ext cx="8929718" cy="804862"/>
          </a:xfrm>
        </p:spPr>
        <p:txBody>
          <a:bodyPr>
            <a:noAutofit/>
          </a:bodyPr>
          <a:lstStyle/>
          <a:p>
            <a:endParaRPr lang="hr-HR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857356" y="5715016"/>
            <a:ext cx="5486400" cy="566738"/>
          </a:xfrm>
        </p:spPr>
        <p:txBody>
          <a:bodyPr>
            <a:noAutofit/>
          </a:bodyPr>
          <a:lstStyle/>
          <a:p>
            <a:r>
              <a:rPr lang="hr-HR" sz="2800" b="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Palac za pobjedu…</a:t>
            </a:r>
            <a:endParaRPr lang="hr-HR" sz="2800" b="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Rezervirano mjesto sadržaja 3" descr="IMG_20131005_1230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20131005_1251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" b="10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428728" y="5643578"/>
            <a:ext cx="6500858" cy="804862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Dogovaranje taktike prije utakmice…</a:t>
            </a:r>
            <a:endParaRPr lang="hr-H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20131005_1252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428728" y="5715016"/>
            <a:ext cx="6064274" cy="804862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Raspored snaga  za strašni okršaj…</a:t>
            </a:r>
            <a:endParaRPr lang="hr-H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20131005_1229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80486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Slaganje formacije za bitku…</a:t>
            </a:r>
            <a:endParaRPr lang="hr-H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20131005_1229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928794" y="5500702"/>
            <a:ext cx="5486400" cy="80486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U očekivanju servisa …</a:t>
            </a:r>
            <a:endParaRPr lang="hr-H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20131005_1229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2714612" y="5500702"/>
            <a:ext cx="4414830" cy="80486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U žaru borbe…</a:t>
            </a:r>
            <a:endParaRPr lang="hr-H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214414" y="5572140"/>
            <a:ext cx="7286676" cy="357190"/>
          </a:xfrm>
        </p:spPr>
        <p:txBody>
          <a:bodyPr>
            <a:noAutofit/>
          </a:bodyPr>
          <a:lstStyle/>
          <a:p>
            <a:r>
              <a:rPr lang="hr-HR" sz="2800" b="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“Divljenje” igri ekipi OŠ Velika Mlaka </a:t>
            </a:r>
            <a:r>
              <a:rPr lang="hr-HR" sz="3200" b="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hr-HR" sz="3200" b="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Rezervirano mjesto sadržaja 3" descr="IMG_20131005_1229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78" b="1478"/>
          <a:stretch>
            <a:fillRect/>
          </a:stretch>
        </p:blipFill>
        <p:spPr/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>
            <a:off x="1785918" y="5143512"/>
            <a:ext cx="5486400" cy="804862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56</Words>
  <Application>Microsoft Office PowerPoint</Application>
  <PresentationFormat>Prikaz na zaslonu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tema</vt:lpstr>
      <vt:lpstr>  Dan učitelja   OŠ “Pavao Belas”, Brdovec     5. listopada 2013. </vt:lpstr>
      <vt:lpstr>Odbojkaška ekipa OŠ Velika Mlaka</vt:lpstr>
      <vt:lpstr>Palac za pobjedu…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“Divljenje” igri ekipi OŠ Velika Mlaka !</vt:lpstr>
      <vt:lpstr>Zapisnički stol u akciji…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Zelenjak – spomenik hrvatskoj himni</dc:title>
  <cp:lastModifiedBy>Janković</cp:lastModifiedBy>
  <cp:revision>24</cp:revision>
  <dcterms:modified xsi:type="dcterms:W3CDTF">2013-10-11T09:35:19Z</dcterms:modified>
</cp:coreProperties>
</file>