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75" r:id="rId13"/>
    <p:sldId id="277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1950-1D96-4BC3-8A12-8F837BA1A3A8}" type="datetimeFigureOut">
              <a:rPr lang="hr-HR" smtClean="0"/>
              <a:t>15.12.2012.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BD4C-ED89-4A16-9AC1-A2BBE251D0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366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1950-1D96-4BC3-8A12-8F837BA1A3A8}" type="datetimeFigureOut">
              <a:rPr lang="hr-HR" smtClean="0"/>
              <a:t>15.12.2012.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BD4C-ED89-4A16-9AC1-A2BBE251D0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21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1950-1D96-4BC3-8A12-8F837BA1A3A8}" type="datetimeFigureOut">
              <a:rPr lang="hr-HR" smtClean="0"/>
              <a:t>15.12.2012.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BD4C-ED89-4A16-9AC1-A2BBE251D0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782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1950-1D96-4BC3-8A12-8F837BA1A3A8}" type="datetimeFigureOut">
              <a:rPr lang="hr-HR" smtClean="0"/>
              <a:t>15.12.2012.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BD4C-ED89-4A16-9AC1-A2BBE251D0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328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1950-1D96-4BC3-8A12-8F837BA1A3A8}" type="datetimeFigureOut">
              <a:rPr lang="hr-HR" smtClean="0"/>
              <a:t>15.12.2012.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BD4C-ED89-4A16-9AC1-A2BBE251D0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32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1950-1D96-4BC3-8A12-8F837BA1A3A8}" type="datetimeFigureOut">
              <a:rPr lang="hr-HR" smtClean="0"/>
              <a:t>15.12.2012.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BD4C-ED89-4A16-9AC1-A2BBE251D0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960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1950-1D96-4BC3-8A12-8F837BA1A3A8}" type="datetimeFigureOut">
              <a:rPr lang="hr-HR" smtClean="0"/>
              <a:t>15.12.2012.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BD4C-ED89-4A16-9AC1-A2BBE251D0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554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1950-1D96-4BC3-8A12-8F837BA1A3A8}" type="datetimeFigureOut">
              <a:rPr lang="hr-HR" smtClean="0"/>
              <a:t>15.12.2012.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BD4C-ED89-4A16-9AC1-A2BBE251D0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985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1950-1D96-4BC3-8A12-8F837BA1A3A8}" type="datetimeFigureOut">
              <a:rPr lang="hr-HR" smtClean="0"/>
              <a:t>15.12.2012.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BD4C-ED89-4A16-9AC1-A2BBE251D0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53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1950-1D96-4BC3-8A12-8F837BA1A3A8}" type="datetimeFigureOut">
              <a:rPr lang="hr-HR" smtClean="0"/>
              <a:t>15.12.2012.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BD4C-ED89-4A16-9AC1-A2BBE251D0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197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1950-1D96-4BC3-8A12-8F837BA1A3A8}" type="datetimeFigureOut">
              <a:rPr lang="hr-HR" smtClean="0"/>
              <a:t>15.12.2012.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BD4C-ED89-4A16-9AC1-A2BBE251D0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505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01950-1D96-4BC3-8A12-8F837BA1A3A8}" type="datetimeFigureOut">
              <a:rPr lang="hr-HR" smtClean="0"/>
              <a:t>15.12.2012.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BBD4C-ED89-4A16-9AC1-A2BBE251D0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454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FFFFFF"/>
            </a:gs>
            <a:gs pos="71000">
              <a:schemeClr val="bg1"/>
            </a:gs>
            <a:gs pos="17000">
              <a:schemeClr val="bg1"/>
            </a:gs>
            <a:gs pos="97000">
              <a:srgbClr val="00B050"/>
            </a:gs>
            <a:gs pos="35000">
              <a:srgbClr val="FF0000"/>
            </a:gs>
            <a:gs pos="47000">
              <a:srgbClr val="FFE490"/>
            </a:gs>
            <a:gs pos="61000">
              <a:srgbClr val="FFC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2267744" y="476672"/>
            <a:ext cx="403244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4000" dirty="0" smtClean="0"/>
              <a:t>REPUBLIKA IRSKA </a:t>
            </a:r>
            <a:endParaRPr lang="hr-HR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" y="1899200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6084168" y="537321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JURAJ </a:t>
            </a:r>
            <a:r>
              <a:rPr lang="hr-HR" dirty="0" smtClean="0"/>
              <a:t>VRBANIĆ, 7.A,</a:t>
            </a:r>
            <a:endParaRPr lang="hr-HR" dirty="0" smtClean="0"/>
          </a:p>
          <a:p>
            <a:r>
              <a:rPr lang="hr-HR" dirty="0" smtClean="0"/>
              <a:t>ŠK. </a:t>
            </a:r>
            <a:r>
              <a:rPr lang="hr-HR" dirty="0" smtClean="0"/>
              <a:t>GOD. 2012./13.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803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 0.025 0.06 0.047 0.137 0.048 C 0.198 0.05 0.248 0.038 0.249 0.023 C 0.249 0.008 0.2 -0.006 0.138 -0.007 C 0.107 -0.007 0.079 -0.005 0.059 0 C 0.03 0.007 0.013 0.018 0.013 0.031 C 0.013 0.038 0.018 0.045 0.027 0.051 C 0.048 0.064 0.089 0.073 0.136 0.074 C 0.191 0.076 0.236 0.065 0.236 0.052 C 0.237 0.038 0.192 0.026 0.137 0.024 C 0.109 0.024 0.084 0.026 0.065 0.03 C 0.04 0.037 0.024 0.048 0.024 0.059 C 0.024 0.065 0.029 0.071 0.037 0.077 C 0.056 0.088 0.092 0.097 0.135 0.098 C 0.185 0.099 0.225 0.089 0.225 0.077 C 0.226 0.065 0.186 0.054 0.136 0.053 C 0.111 0.052 0.088 0.054 0.071 0.058 C 0.048 0.064 0.035 0.073 0.035 0.084 C 0.035 0.089 0.039 0.095 0.046 0.1 C 0.063 0.11 0.096 0.118 0.134 0.119 C 0.179 0.119 0.215 0.111 0.215 0.1 C 0.215 0.089 0.18 0.079 0.135 0.078 C 0.113 0.078 0.092 0.08 0.077 0.083 C 0.056 0.088 0.044 0.097 0.043 0.106 C 0.043 0.111 0.048 0.116 0.054 0.12 C 0.069 0.13 0.099 0.137 0.133 0.137 C 0.173 0.138 0.206 0.131 0.206 0.121 C 0.207 0.111 0.174 0.102 0.134 0.101 C 0.114 0.101 0.095 0.102 0.082 0.106 C 0.063 0.11 0.052 0.118 0.052 0.126 C 0.052 0.131 0.055 0.135 0.061 0.139 C 0.075 0.148 0.101 0.154 0.132 0.155 C 0.169 0.155 0.198 0.149 0.198 0.14 C 0.199 0.131 0.17 0.123 0.133 0.122 C 0.115 0.122 0.099 0.123 0.087 0.126 C 0.07 0.13 0.06 0.137 0.06 0.145 C 0.06 0.149 0.063 0.152 0.068 0.156 C 0.08 0.164 0.104 0.169 0.132 0.17 C 0.165 0.171 0.191 0.165 0.191 0.156 C 0.191 0.149 0.166 0.141 0.133 0.141 C 0.116 0.14 0.101 0.142 0.09 0.144 C 0.075 0.148 0.066 0.154 0.066 0.161 C 0.066 0.165 0.069 0.168 0.074 0.171 C 0.085 0.178 0.107 0.183 0.131 0.184 C 0.161 0.185 0.185 0.179 0.185 0.172 C 0.185 0.164 0.161 0.158 0.132 0.157 C 0.118 0.157 0.104 0.158 0.094 0.161 C 0.08 0.164 0.072 0.169 0.072 0.176 C 0.072 0.179 0.075 0.182 0.079 0.185 C 0.089 0.191 0.108 0.196 0.131 0.196 C 0.157 0.197 0.179 0.192 0.179 0.185 C 0.179 0.179 0.158 0.173 0.131 0.173 C 0.119 0.172 0.106 0.173 0.097 0.175 C 0.085 0.179 0.078 0.184 0.078 0.189 C 0.078 0.192 0.08 0.195 0.084 0.197 C 0.093 0.203 0.11 0.207 0.131 0.208 C 0.155 0.208 0.174 0.203 0.174 0.198 C 0.174 0.192 0.155 0.186 0.131 0.186 C 0.119 0.186 0.108 0.187 0.101 0.189 C 0.089 0.191 0.083 0.196 0.083 0.201 C 0.083 0.203 0.085 0.206 0.088 0.208 C 0.096 0.214 0.112 0.217 0.13 0.218 C 0.152 0.218 0.169 0.214 0.169 0.209 C 0.169 0.203 0.152 0.199 0.131 0.198 C 0.12 0.198 0.11 0.199 0.103 0.201 C 0.093 0.203 0.087 0.207 0.087 0.212 C 0.087 0.214 0.089 0.216 0.092 0.218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0.00023 C -0.00921 0.00485 0.00763 -0.00301 -0.0106 0.003 C -0.01476 0.00439 -0.01494 0.0067 -0.01841 0.00948 C -0.0198 0.01064 -0.02379 0.01156 -0.02518 0.01202 C -0.03091 0.01758 -0.03803 0.0192 -0.04462 0.02243 C -0.0507 0.03053 -0.0441 0.02313 -0.05139 0.02752 C -0.05712 0.03099 -0.06146 0.03585 -0.06702 0.03932 C -0.06858 0.04603 -0.07396 0.04672 -0.07865 0.04834 C -0.08039 0.04996 -0.08264 0.05066 -0.08438 0.05227 C -0.08785 0.05551 -0.08994 0.05921 -0.0941 0.0613 C -0.09584 0.06986 -0.09914 0.06754 -0.10487 0.07032 C -0.11181 0.07957 -0.10799 0.07726 -0.11546 0.07934 C -0.12188 0.08489 -0.1257 0.0879 -0.13299 0.09091 C -0.13803 0.09599 -0.14358 0.0997 -0.14844 0.10502 C -0.15261 0.10987 -0.15626 0.11566 -0.16025 0.12075 C -0.16129 0.12583 -0.16389 0.12838 -0.16494 0.1337 C -0.16389 0.2061 -0.17778 0.19778 -0.14167 0.20356 C -0.1198 0.21189 -0.09844 0.21327 -0.0757 0.21489 C -0.07258 0.21651 -0.0691 0.21605 -0.06598 0.21767 C -0.06389 0.21859 -0.06251 0.22206 -0.06025 0.22276 C -0.05643 0.22461 -0.05244 0.22461 -0.04844 0.2253 C -0.04254 0.22854 -0.03542 0.22831 -0.02917 0.22924 C -0.02692 0.23039 -0.02466 0.23132 -0.02223 0.23178 C -0.01945 0.2327 -0.01633 0.23247 -0.01355 0.2334 C 0.01093 0.2415 -0.02379 0.2334 -7.22222E-6 0.23849 C 0.01336 0.2482 0.02951 0.25283 0.04461 0.25537 C 0.06093 0.26231 0.07604 0.26208 0.09322 0.26301 C 0.10329 0.26208 0.11354 0.26324 0.12326 0.26046 C 0.12482 0.26 0.12291 0.25607 0.12239 0.25399 C 0.12048 0.24658 0.11909 0.24612 0.11649 0.23964 C 0.11128 0.22692 0.11197 0.21235 0.10486 0.20101 C 0.10329 0.19153 0.10104 0.18043 0.09704 0.17233 C 0.09565 0.17002 0.09531 0.16585 0.09322 0.1647 C 0.08524 0.15938 0.0769 0.15799 0.06805 0.15706 C 0.01683 0.15868 0.00347 0.16007 -0.03403 0.1647 C -0.04324 0.16794 -0.05365 0.1714 -0.06303 0.17372 C -0.07049 0.17557 -0.08542 0.17765 -0.08542 0.17765 C -0.09705 0.18274 -0.10869 0.18899 -0.12032 0.19454 C -0.12518 0.19685 -0.13264 0.19801 -0.13681 0.20194 C -0.14324 0.20818 -0.1507 0.21189 -0.1573 0.21767 C -0.16216 0.22183 -0.16442 0.22924 -0.1698 0.23178 C -0.17292 0.23594 -0.17466 0.23964 -0.17674 0.24496 C -0.17639 0.25029 -0.17726 0.25653 -0.1757 0.26185 C -0.17518 0.26393 -0.16546 0.27434 -0.16407 0.27573 C -0.15001 0.29377 -0.14167 0.31506 -0.12327 0.32523 C -0.10383 0.35531 -0.11459 0.35091 -0.09705 0.35369 C -0.09341 0.356 -0.08976 0.35808 -0.08629 0.36132 C -0.08421 0.36317 -0.08282 0.36618 -0.08056 0.3678 C -0.0731 0.37242 -0.06251 0.3745 -0.05435 0.37566 C -0.02692 0.38584 -0.02796 0.38329 0.01371 0.38468 C 0.04183 0.37636 0.00086 0.38746 0.07187 0.37821 C 0.08888 0.37589 0.10329 0.36016 0.11944 0.356 C 0.13124 0.34883 0.14409 0.34119 0.15347 0.3287 C 0.1552 0.31344 0.1519 0.3257 0.1592 0.32223 C 0.1618 0.3213 0.16336 0.31737 0.16597 0.31575 C 0.16753 0.31367 0.16944 0.31182 0.17083 0.30927 C 0.17308 0.30534 0.17673 0.29655 0.17673 0.29655 C 0.17638 0.28822 0.17656 0.27943 0.17569 0.27087 C 0.17499 0.26347 0.17135 0.25792 0.16892 0.25144 C 0.16041 0.229 0.15451 0.21258 0.13784 0.19847 C 0.13315 0.18528 0.1335 0.18436 0.12239 0.1802 C 0.11753 0.17487 0.11267 0.16909 0.10676 0.16585 C 0.1019 0.16354 0.09062 0.16261 0.08836 0.16192 C 0.06458 0.15799 0.04791 0.15706 0.02135 0.15544 C 0.01041 0.15082 -0.00053 0.14503 -0.01164 0.14156 C -0.01789 0.1374 -0.02379 0.13208 -0.03004 0.12838 C -0.03768 0.12375 -0.0474 0.12028 -0.0533 0.11149 C -0.05886 0.10363 -0.06337 0.09229 -0.0698 0.08582 C -0.07553 0.07332 -0.07275 0.07865 -0.07761 0.07032 C -0.07883 0.06407 -0.08351 0.05227 -0.08351 0.05227 C -0.0823 0.0303 -0.07987 0.01526 -0.07379 -0.00463 C -0.07275 -0.00833 -0.0724 -0.0118 -0.07084 -0.01504 C -0.06997 -0.01689 -0.06824 -0.01735 -0.06702 -0.01897 C -0.06268 -0.02476 -0.05938 -0.03077 -0.05435 -0.03586 C -0.04428 -0.04627 -0.02969 -0.05066 -0.01737 -0.05274 C 0.00034 -0.04997 0.01822 -0.04766 0.03593 -0.04511 C 0.04583 -0.04326 0.05416 -0.03725 0.06406 -0.03586 C 0.08315 -0.02152 0.07378 -0.02545 0.09131 -0.02152 C 0.10173 -0.01365 0.11197 -0.00324 0.12135 0.00694 C 0.12291 0.00879 0.12361 0.01179 0.12534 0.01341 C 0.12725 0.01526 0.13003 0.01573 0.13211 0.01735 C 0.15086 0.03122 0.16822 0.04695 0.18836 0.05736 C 0.19687 0.0687 0.18906 0.0606 0.20295 0.06639 C 0.21319 0.07055 0.22204 0.07726 0.23211 0.08165 C 0.23767 0.08142 0.24322 0.08258 0.24861 0.08073 C 0.24999 0.08026 0.24982 0.07703 0.25051 0.07518 C 0.25433 0.06615 0.25572 0.05644 0.2592 0.04695 C 0.26163 0.03146 0.26024 0.03816 0.26319 0.02637 C 0.26423 0.01041 0.26545 0.00485 0.26128 -0.01388 C 0.26076 -0.01596 0.25833 -0.01596 0.25729 -0.01782 C 0.24461 -0.03586 0.25885 -0.02129 0.24461 -0.0347 C 0.24114 -0.04442 0.23784 -0.06015 0.22916 -0.06431 C 0.22256 -0.06339 0.21979 -0.06107 0.21371 -0.05899 C 0.21145 -0.05714 0.20885 -0.05621 0.20676 -0.0539 C 0.19843 -0.04465 0.21111 -0.05251 0.19808 -0.04627 C 0.19461 -0.04025 0.19201 -0.03378 0.18836 -0.02822 C 0.18506 -0.02314 0.1802 -0.0199 0.17777 -0.01388 C 0.17551 -0.00856 0.17361 -0.00209 0.17083 0.003 C 0.16354 0.01619 0.16163 0.01179 0.15538 0.02498 C 0.15329 0.02937 0.15242 0.03469 0.15051 0.03932 C 0.14183 0.05968 0.1269 0.07888 0.11371 0.09461 C 0.10937 0.10016 0.10433 0.10386 0.09999 0.10895 C 0.09548 0.11473 0.09236 0.1219 0.08749 0.12722 C 0.08593 0.12884 0.0842 0.13023 0.08263 0.13208 C 0.07968 0.13578 0.07673 0.13925 0.07378 0.14272 C 0.0717 0.14503 0.06805 0.15059 0.06805 0.15059 C 0.06319 0.14943 0.05815 0.14989 0.05347 0.14781 C 0.04895 0.14596 0.03836 0.13116 0.03697 0.12838 C 0.02395 0.10687 0.01701 0.08558 0.01267 0.05875 C 0.01423 0.03886 0.01475 0.01873 0.01753 -0.00116 C 0.02065 -0.02337 0.0434 -0.04766 0.05729 -0.05807 C 0.07065 -0.06755 0.09392 -0.07102 0.10781 -0.07472 C 0.11163 -0.07541 0.11944 -0.07726 0.11944 -0.07726 C 0.13472 -0.07403 0.14739 -0.07287 0.16319 -0.07194 C 0.16944 -0.06662 0.17534 -0.06061 0.18159 -0.05529 C 0.18385 -0.05321 0.19565 -0.04766 0.19913 -0.04118 C 0.20381 -0.03169 0.20815 -0.02221 0.21267 -0.01273 C 0.21458 -0.00856 0.2184 0.00023 0.2184 0.00023 C 0.21944 0.00601 0.21944 0.01202 0.22135 0.01735 C 0.22308 0.02243 0.22673 0.02567 0.22916 0.0303 C 0.23593 0.04279 0.24062 0.05644 0.24756 0.06893 C 0.2519 0.08767 0.25607 0.10802 0.26406 0.12468 C 0.26857 0.13416 0.27482 0.1418 0.27864 0.15151 C 0.28281 0.16215 0.28489 0.17025 0.29131 0.17881 C 0.29774 0.18737 0.3052 0.19315 0.31267 0.19963 C 0.32222 0.19315 0.31805 0.17996 0.32326 0.17002 C 0.32638 0.16377 0.33211 0.16053 0.33506 0.15429 C 0.34114 0.14087 0.34236 0.13786 0.35156 0.12329 C 0.3559 0.11658 0.35902 0.11219 0.36215 0.10386 C 0.36406 0.09854 0.36701 0.0872 0.36701 0.0872 C 0.36892 0.06986 0.36267 0.04719 0.35347 0.034 C 0.26666 0.04557 0.36597 0.02775 0.26128 0.065 C 0.24079 0.07263 0.19253 0.08744 0.17187 0.1027 C 0.15451 0.11543 0.1401 0.13416 0.12326 0.14781 C 0.11527 0.15429 0.10659 0.15961 0.09913 0.16724 C 0.07795 0.18875 0.06701 0.22391 0.0467 0.24612 C 0.0269 0.26763 0.00885 0.29215 -0.01164 0.31344 C -0.01771 0.32616 -0.02796 0.3405 -0.03681 0.34952 C -0.03959 0.35253 -0.04133 0.35739 -0.04462 0.35877 C -0.04775 0.35993 -0.05105 0.3597 -0.05435 0.35993 C -0.06876 0.35415 -0.0665 0.35253 -0.07379 0.3368 C -0.07483 0.3324 -0.07587 0.32824 -0.07674 0.32385 C -0.07848 0.31413 -0.0816 0.29516 -0.0816 0.29516 C -0.07744 0.27481 -0.07553 0.2526 -0.06893 0.2334 C -0.06164 0.21165 -0.02587 0.16215 -0.01546 0.14897 C 0.046 0.07055 0.11857 0.01619 0.19999 -0.02036 C 0.22013 -0.02961 0.2394 -0.0421 0.26024 -0.04742 C 0.30676 -0.06015 0.36232 -0.06339 0.41076 -0.06801 C 0.41857 -0.06732 0.42656 -0.06847 0.43402 -0.06547 C 0.44045 -0.06315 0.44617 -0.05783 0.45156 -0.05274 C 0.49999 -0.00648 0.50399 0.05736 0.5184 0.12838 C 0.51909 0.14018 0.52326 0.15244 0.52048 0.16354 C 0.50763 0.21397 0.47013 0.25075 0.43211 0.2644 C 0.42117 0.26833 0.40034 0.27041 0.38836 0.2718 C 0.37065 0.27041 0.3526 0.27064 0.33506 0.26694 C 0.31371 0.26255 0.29183 0.25029 0.27083 0.24219 C 0.2309 0.22738 0.24114 0.23132 0.19999 0.2253 C 0.16093 0.21235 0.12274 0.19523 0.0835 0.18274 C 0.07152 0.17858 0.05885 0.17765 0.04756 0.17117 C 0.04531 0.16979 0.04288 0.16562 0.04079 0.16724 C 0.03888 0.1684 0.04374 0.17164 0.04565 0.17233 C 0.04808 0.17372 0.05086 0.17326 0.05347 0.17372 C 0.07829 0.17187 0.10486 0.17372 0.12916 0.1647 C 0.13298 0.16516 0.13697 0.16585 0.14079 0.16585 C 0.16388 0.16585 0.16024 0.15521 0.16319 0.17002 C 0.14548 0.18621 0.12604 0.2061 0.1059 0.21651 C 0.09374 0.22253 0.0802 0.22253 0.06805 0.22808 C 0.05295 0.23502 0.03923 0.24635 0.0243 0.25399 C 0.01284 0.25977 -0.00851 0.26069 -0.01945 0.26185 C -0.0283 0.26509 -0.03855 0.27365 -0.04653 0.26532 C 0.04913 0.21836 0.13558 0.13809 0.23107 0.09091 C 0.28003 0.06685 0.3269 0.03354 0.37777 0.0185 C 0.44531 -0.00139 0.51301 -0.02105 0.58055 -0.04118 C 0.60104 -0.04696 0.6217 -0.05251 0.64183 -0.06038 C 0.65242 -0.06477 0.66319 -0.06871 0.67378 -0.07333 C 0.67586 -0.07426 0.68107 -0.07958 0.67968 -0.07726 C 0.66475 -0.05367 0.63888 -0.0465 0.61649 -0.0384 C 0.56267 -0.01897 0.50972 -0.00209 0.45433 0.00948 C 0.34305 0.03215 0.22829 0.06176 0.11562 0.07518 C 0.06788 0.08119 0.01979 0.08373 -0.02813 0.08813 C -0.03855 0.08929 -0.04879 0.09091 -0.05921 0.09206 C -0.06077 0.08975 -0.06598 0.08674 -0.06407 0.08443 C -0.05678 0.07518 -0.04671 0.07101 -0.03785 0.065 C -0.0231 0.05528 -0.00851 0.04487 0.00676 0.03678 C 0.08454 -0.00417 0.08558 -0.00047 0.1651 -0.02429 C 0.22361 -0.05899 0.28003 -0.1004 0.33888 -0.13417 C 0.36336 -0.14851 0.38992 -0.15591 0.41458 -0.1691 C 0.43906 -0.18252 0.46197 -0.20079 0.48645 -0.21421 C 0.52274 -0.2341 0.56301 -0.24243 0.59704 -0.26857 C 0.61093 -0.27921 0.61336 -0.27828 0.6019 -0.27643 C 0.56597 -0.24428 0.51371 -0.21051 0.47187 -0.18992 C 0.44808 -0.17812 0.42291 -0.17095 0.39913 -0.15869 C 0.37847 -0.14851 0.35954 -0.13278 0.33888 -0.12237 C 0.2868 -0.096 0.21822 -0.09577 0.17569 -0.04234 C 0.18697 -0.03169 0.18298 -0.03401 0.21076 -0.04881 C 0.2276 -0.05807 0.24357 -0.06986 0.2592 -0.08235 C 0.26892 -0.09022 0.27795 -0.09947 0.28836 -0.10572 C 0.30121 -0.11335 0.31527 -0.11613 0.32812 -0.12376 C 0.32916 -0.12584 0.32951 -0.12862 0.33107 -0.13024 C 0.33263 -0.13186 0.33906 -0.13301 0.33697 -0.13278 C 0.3177 -0.1307 0.25763 -0.11127 0.25642 -0.11081 C 0.21076 -0.096 0.16249 -0.08629 0.11753 -0.06801 C 0.05468 -0.04303 0.12378 -0.0583 0.0467 -0.04627 C 0.03367 -0.03933 0.05017 -0.05737 0.05156 -0.05899 C 0.0651 -0.07495 0.0809 -0.09184 0.09617 -0.10433 C 0.10642 -0.11289 0.11788 -0.11913 0.12812 -0.12769 C 0.15729 -0.15291 0.18072 -0.17858 0.20781 -0.20403 C 0.19392 -0.20958 0.19027 -0.1994 0.17968 -0.19223 C 0.16701 -0.18367 0.1526 -0.17974 0.13975 -0.17188 C 0.12361 -0.16147 0.1085 -0.14874 0.09218 -0.13926 C 0.08767 -0.13695 0.03229 -0.10872 0.01076 -0.10317 C 0.00937 -0.10248 0.01336 -0.10456 0.01458 -0.10572 C 0.02013 -0.11127 0.02517 -0.11751 0.03107 -0.12237 C 0.05017 -0.1381 0.06996 -0.15291 0.0894 -0.16771 C 0.10104 -0.17673 0.11319 -0.18483 0.1243 -0.19501 C 0.15347 -0.22092 0.1802 -0.25006 0.21076 -0.2725 C 0.22065 -0.28754 0.22551 -0.29077 0.20972 -0.28407 C 0.16874 -0.2496 0.12326 -0.24798 0.07569 -0.24011 C 0.02795 -0.21606 -0.0191 -0.21004 -0.0698 -0.20403 C -0.07501 -0.20519 -0.08195 -0.20241 -0.08542 -0.20773 C -0.08768 -0.21097 -0.07952 -0.21189 -0.07674 -0.21421 C -0.07171 -0.21837 -0.06719 -0.223 -0.06216 -0.22716 C -0.0165 -0.26533 -0.07518 -0.21606 -0.00782 -0.25955 C 0.01996 -0.27759 0.04461 -0.30465 0.07378 -0.31784 C 0.1243 -0.34074 0.17465 -0.35994 0.22725 -0.3722 C 0.19617 -0.35647 0.22551 -0.37359 0.19999 -0.35277 C 0.19617 -0.34953 0.17447 -0.33819 0.17291 -0.33727 C 0.15885 -0.31506 0.13906 -0.30141 0.12916 -0.27504 C 0.12621 -0.25399 0.14322 -0.26649 0.15642 -0.27389 C 0.17187 -0.28291 0.18541 -0.29702 0.20104 -0.30488 C 0.21215 -0.31044 0.22465 -0.30974 0.23593 -0.31391 C 0.2519 -0.32015 0.26649 -0.33195 0.28263 -0.33727 C 0.30416 -0.34421 0.32673 -0.34513 0.34861 -0.35022 C 0.38489 -0.35878 0.41614 -0.36919 0.45156 -0.37983 C 0.47534 -0.37405 0.49861 -0.37127 0.52239 -0.36711 C 0.5243 -0.36549 0.52795 -0.36572 0.52812 -0.36318 C 0.52864 -0.35115 0.52187 -0.34583 0.51649 -0.33981 C 0.50416 -0.3072 0.48229 -0.28661 0.4651 -0.25955 C 0.46006 -0.23549 0.46058 -0.24914 0.49913 -0.25446 C 0.52013 -0.25746 0.54131 -0.26024 0.56215 -0.26487 C 0.71979 -0.29864 0.47395 -0.26649 0.76892 -0.29448 C 0.81128 -0.29355 0.87951 -0.3035 0.9184 -0.28175 C 0.92083 -0.26602 0.9019 -0.2496 0.89426 -0.24011 C 0.88871 -0.23318 0.87326 -0.21652 0.86701 -0.2068 C 0.85242 -0.18344 0.84461 -0.15591 0.83298 -0.13024 C 0.83038 -0.11821 0.82517 -0.11104 0.82812 -0.09924 C 0.82274 -0.05922 0.77482 -0.01504 0.75729 0.00439 C 0.71128 0.05551 0.6618 0.10178 0.61944 0.15799 C 0.61788 0.16331 0.6184 0.16979 0.61562 0.17372 C 0.59322 0.20633 0.5342 0.26625 0.51753 0.28383 C 0.49062 0.31182 0.4651 0.34258 0.43784 0.37034 C 0.41058 0.39787 0.38072 0.42123 0.35433 0.45061 C 0.33038 0.47721 0.29861 0.50497 0.27968 0.53851 C 0.28263 0.56026 0.27933 0.548 0.31371 0.52833 C 0.34531 0.51029 0.35468 0.50728 0.37673 0.48045 C 0.38767 0.46703 0.39548 0.4476 0.40885 0.43904 C 0.41527 0.42771 0.41371 0.43349 0.40295 0.43627 C 0.40034 0.43719 0.39774 0.43719 0.39513 0.43766 C 0.36979 0.45524 0.34565 0.46356 0.31649 0.46588 C 0.28801 0.4712 0.2644 0.47351 0.23506 0.47235 C 0.21822 0.46472 0.19999 0.46333 0.1835 0.45454 C 0.17708 0.45084 0.17274 0.44251 0.16701 0.43766 C 0.15642 0.4284 0.14548 0.42308 0.13298 0.42077 C 0.13142 0.41429 0.12951 0.40805 0.12812 0.40157 C 0.12673 0.39555 0.1243 0.38306 0.1243 0.38306 C 0.12204 0.35901 0.12135 0.35762 0.12621 0.3213 C 0.1269 0.31552 0.13958 0.3021 0.14079 0.30048 C 0.17117 0.25977 0.12308 0.32223 0.15833 0.26694 C 0.16354 0.25861 0.1927 0.22692 0.19808 0.22276 C 0.20989 0.21397 0.22326 0.20957 0.23506 0.20101 C 0.24722 0.19222 0.25746 0.17858 0.26996 0.17117 C 0.34426 0.12537 0.34253 0.13462 0.40399 0.10502 C 0.48541 0.06592 0.44201 0.08096 0.48263 0.06777 C 0.48489 0.06592 0.48715 0.0606 0.4894 0.06245 C 0.49149 0.06407 0.48906 0.06916 0.48749 0.07147 C 0.48298 0.07841 0.4776 0.08373 0.47187 0.08813 C 0.45225 0.10409 0.43176 0.11774 0.41163 0.13208 C 0.36232 0.16747 0.37031 0.16192 0.30781 0.18806 C 0.21197 0.22762 0.21319 0.2216 0.08836 0.25792 C 0.04149 0.27134 -0.01303 0.28082 -0.0573 0.30835 C -0.07483 0.30465 -0.04619 0.28591 -0.04167 0.28105 C -0.03108 0.26925 -0.0224 0.25422 -0.0106 0.24496 C 0.03402 0.21027 0.08367 0.18713 0.12725 0.15059 C 0.1809 0.10502 0.21545 0.07286 0.27378 0.03678 C 0.30086 0.01989 0.33003 0.00902 0.35729 -0.00741 C 0.38871 -0.02637 0.41996 -0.04627 0.44947 -0.06963 C 0.45659 -0.07495 0.46388 -0.0805 0.47083 -0.08652 C 0.47256 -0.08767 0.4776 -0.0923 0.47569 -0.09161 C 0.46215 -0.08467 0.45295 -0.0613 0.44079 -0.05159 C 0.40312 -0.02036 0.36093 0.00115 0.32621 0.03793 C 0.24097 0.12792 0.18628 0.17696 0.07777 0.19454 C 0.06545 0.20171 0.05277 0.20818 0.04079 0.21651 C 0.01041 0.2371 0.03038 0.22692 0.03298 0.2253 C 0.10607 0.14295 0.05399 0.19546 0.16024 0.11288 C 0.18281 0.0953 0.20781 0.08165 0.22725 0.05875 C 0.24444 0.0384 0.26006 0.01573 0.27864 -0.00209 C 0.3144 -0.03609 0.35538 -0.05899 0.39131 -0.09276 C 0.40277 -0.10364 0.41301 -0.11659 0.4243 -0.12769 C 0.42951 -0.13278 0.43541 -0.13718 0.44079 -0.1418 C 0.44218 -0.14296 0.44548 -0.14759 0.44461 -0.14574 C 0.43697 -0.12977 0.41736 -0.11404 0.40676 -0.10317 C 0.36024 -0.05436 0.30208 -0.01573 0.24947 0.01735 C 0.2269 0.03146 0.20364 0.04395 0.18159 0.05991 C 0.15954 0.07564 0.13975 0.09715 0.11753 0.11288 C 0.11197 0.11681 0.10659 0.12075 0.10104 0.12468 C 0.11249 0.12907 0.10538 0.12745 0.12812 0.10895 C 0.14878 0.09229 0.16874 0.07425 0.1894 0.05736 C 0.22569 0.02752 0.26388 0.00347 0.30104 -0.02429 C 0.32135 -0.0391 0.33923 -0.05159 0.36128 -0.06038 C 0.36249 -0.062 0.36631 -0.06593 0.3651 -0.06431 C 0.3335 -0.02221 0.38819 -0.09739 0.34947 -0.04742 C 0.33524 -0.02892 0.31979 -0.0118 0.30676 0.00832 C 0.30242 0.0148 0.30034 0.02359 0.29617 0.0303 C 0.28958 0.04117 0.28281 0.05204 0.27482 0.0613 C 0.27031 0.06639 0.25763 0.08304 0.26128 0.07679 C 0.2809 0.04395 0.30486 0.00439 0.32534 -0.02429 C 0.34201 -0.04742 0.35624 -0.07333 0.37378 -0.09531 C 0.38142 -0.10479 0.39114 -0.11081 0.39913 -0.12006 C 0.40312 -0.12445 0.40624 -0.13001 0.40972 -0.13533 C 0.41111 -0.13741 0.41458 -0.14458 0.41371 -0.1418 C 0.40902 -0.12792 0.39791 -0.12561 0.3894 -0.11728 C 0.3802 -0.10872 0.37117 -0.09947 0.36215 -0.09022 C 0.33645 -0.06431 0.30937 -0.031 0.27673 -0.02036 C 0.2552 -0.01365 0.23281 -0.01273 0.21076 -0.00856 C 0.16336 0.01873 0.11753 0.04094 0.06597 0.0495 C 0.06979 0.03146 0.09374 -0.00741 0.10104 -0.01782 C 0.12204 -0.04766 0.14183 -0.0805 0.16701 -0.10433 C 0.20607 -0.14134 0.22777 -0.15776 0.2592 -0.22207 C 0.28038 -0.26556 0.26163 -0.23318 0.29426 -0.27134 C 0.29617 -0.27343 0.31406 -0.29239 0.3019 -0.28939 C 0.2901 -0.2688 0.26926 -0.26278 0.25347 -0.24659 C 0.1894 -0.18228 0.26614 -0.25284 0.19808 -0.19501 C 0.18888 -0.18691 0.1809 -0.17604 0.17083 -0.17026 C 0.15833 -0.16355 0.14426 -0.1617 0.13107 -0.1573 C 0.10277 -0.13856 0.07378 -0.11913 0.04183 -0.11613 C 0.02812 -0.11289 0.04496 -0.13093 0.04756 -0.13533 C 0.05989 -0.15615 0.07465 -0.1728 0.08645 -0.19362 C 0.09097 -0.20148 0.09357 -0.20449 0.09999 -0.21051 C 0.10156 -0.21189 0.10624 -0.21606 0.10486 -0.21421 C 0.08541 -0.1883 0.05833 -0.1772 0.03402 -0.16262 C 0.0085 -0.14712 0.03923 -0.15823 0.00972 -0.14967 C 0.00711 -0.14759 -0.00209 -0.13926 0.00399 -0.14574 C 0.01562 -0.15823 0.00867 -0.1455 0.01944 -0.16378 C 0.0217 -0.16771 0.02274 -0.17234 0.02534 -0.17558 C 0.03003 -0.18159 0.03593 -0.18552 0.04079 -0.19107 C 0.05503 -0.20727 0.06822 -0.22554 0.08263 -0.24173 C 0.09114 -0.25122 0.09756 -0.257 0.10486 -0.26764 C 0.10034 -0.25191 0.10676 -0.26972 0.08836 -0.25191 C 0.08124 -0.24544 0.07499 -0.23688 0.06892 -0.22855 C 0.03663 -0.18483 0.00503 -0.14042 -0.02709 -0.09646 C -0.07292 -0.03378 -0.03855 -0.07472 -0.0757 -0.03586 C -0.07761 -0.03401 -0.09028 -0.02036 -0.09324 -0.01504 C -0.09393 -0.01388 -0.09133 -0.01689 -0.09028 -0.01782 C -0.07153 -0.0613 -0.03994 -0.09184 -0.01546 -0.12885 C -0.00678 -0.14227 -0.00122 -0.15915 0.00781 -0.17188 C 0.01701 -0.1846 0.02881 -0.19339 0.03888 -0.20519 C 0.05451 -0.22369 0.06736 -0.24636 0.08454 -0.26232 C 0.10503 -0.28083 0.12586 -0.29864 0.1467 -0.31668 C 0.14999 -0.31506 0.15399 -0.31576 0.15642 -0.31252 C 0.15815 -0.31021 0.15729 -0.30604 0.15729 -0.30234 C 0.15659 -0.25908 0.15711 -0.24058 0.14461 -0.20403 C 0.13836 -0.16609 0.14426 -0.19223 0.11458 -0.13417 C 0.11197 -0.12908 0.10937 -0.12376 0.10676 -0.11867 C 0.10451 -0.11428 0.09999 -0.10572 0.09999 -0.10572 C 0.08906 -0.0613 0.16753 -0.09855 0.17673 -0.09924 C 0.19913 -0.10757 0.22083 -0.10896 0.24374 -0.11497 C 0.25729 -0.11289 0.271 -0.11173 0.28454 -0.10965 C 0.28558 -0.10919 0.28732 -0.10965 0.28749 -0.10849 C 0.29131 -0.08791 0.27656 -0.06547 0.26996 -0.04997 C 0.25833 -0.02314 0.24878 0.00416 0.23593 0.0303 C 0.23506 0.04695 0.23072 0.06037 0.22812 0.07679 C 0.23229 0.12676 0.22499 0.11196 0.29513 0.10779 C 0.31006 0.10687 0.3243 0.09854 0.33888 0.09461 C 0.3618 0.08882 0.38506 0.08489 0.40781 0.07772 C 0.42586 0.0724 0.44322 0.06268 0.46128 0.05736 C 0.50989 0.04279 0.52482 0.04302 0.57083 0.03793 C 0.58506 0.03886 0.60104 0.03169 0.61371 0.04048 C 0.61909 0.04418 0.60937 0.05574 0.6059 0.06245 C 0.6019 0.07032 0.596 0.0761 0.59131 0.08327 C 0.57673 0.10571 0.56024 0.12514 0.54565 0.14781 C 0.54045 0.15568 0.5368 0.16585 0.53107 0.17372 C 0.51545 0.19384 0.51649 0.18066 0.50399 0.19963 C 0.49965 0.2061 0.49479 0.21836 0.49131 0.22692 C 0.49097 0.22854 0.48923 0.23109 0.49027 0.23178 C 0.49583 0.23687 0.51909 0.2334 0.52048 0.2334 C 0.53229 0.22646 0.54479 0.22114 0.55642 0.21397 C 0.56284 0.2098 0.5684 0.20356 0.57482 0.19963 C 0.58611 0.19269 0.596 0.1913 0.6059 0.18158 C 0.596 0.20171 0.5552 0.22368 0.54565 0.2371 C 0.53888 0.24635 0.53298 0.25746 0.52534 0.26532 C 0.51892 0.27226 0.51041 0.27434 0.50399 0.28105 C 0.49027 0.29493 0.4868 0.30511 0.47864 0.32223 C 0.47829 0.32546 0.47551 0.33171 0.47777 0.33171 C 0.48072 0.33171 0.48142 0.32523 0.4835 0.32223 C 0.48888 0.31506 0.49444 0.30765 0.49999 0.30048 C 0.51979 0.27434 0.53923 0.24913 0.56406 0.23062 C 0.56857 0.22715 0.57777 0.22044 0.57777 0.22044 C 0.57864 0.21859 0.58176 0.21651 0.58055 0.21489 C 0.57933 0.21351 0.57708 0.21628 0.57569 0.21767 C 0.56492 0.22715 0.55416 0.2371 0.54374 0.24751 C 0.53819 0.25283 0.53385 0.26023 0.52812 0.26532 C 0.5217 0.27134 0.51475 0.27596 0.50781 0.28105 C 0.50503 0.28313 0.5019 0.28406 0.49913 0.28614 C 0.49496 0.28984 0.49166 0.29447 0.48749 0.29794 C 0.48506 0.30002 0.46597 0.31182 0.46597 0.31991 C 0.46597 0.32176 0.46857 0.31922 0.46996 0.31876 C 0.48489 0.29262 0.46666 0.31968 0.4894 0.30187 C 0.49843 0.29447 0.50694 0.28082 0.51562 0.2718 C 0.51649 0.26925 0.51718 0.26671 0.5184 0.2644 C 0.51961 0.26208 0.52361 0.26023 0.52239 0.25792 C 0.52065 0.25445 0.51666 0.2563 0.51371 0.25537 C 0.50051 0.26509 0.48524 0.26925 0.47291 0.28105 C 0.45468 0.2984 0.43819 0.31922 0.4184 0.33264 C 0.40781 0.34027 0.39635 0.34605 0.38645 0.35484 C 0.37395 0.36595 0.36406 0.38098 0.35156 0.39209 C 0.34253 0.40018 0.33176 0.40435 0.32239 0.41175 C 0.31388 0.41822 0.30624 0.42655 0.29808 0.43372 C 0.29426 0.43696 0.29027 0.43951 0.28645 0.44251 C 0.28506 0.4439 0.28124 0.4476 0.28263 0.44645 C 0.29965 0.43604 0.32222 0.39602 0.32916 0.38468 C 0.35312 0.34466 0.38003 0.30719 0.4019 0.26532 C 0.38645 0.26046 0.37413 0.2792 0.36128 0.28868 C 0.34913 0.29794 0.33611 0.30488 0.3243 0.31482 C 0.31354 0.32385 0.3052 0.33703 0.29426 0.34559 C 0.28367 0.35392 0.27135 0.35808 0.26024 0.36525 C 0.22586 0.387 0.19062 0.41175 0.15347 0.42331 C 0.15086 0.42308 0.14791 0.42378 0.14565 0.42216 C 0.14183 0.41892 0.13888 0.4247 0.15347 0.4129 C 0.16371 0.40481 0.17413 0.39833 0.1835 0.38862 C 0.20607 0.36456 0.22447 0.33564 0.24079 0.30441 C 0.24114 0.30187 0.24114 0.29886 0.24183 0.29655 C 0.24426 0.28822 0.24843 0.29262 0.23784 0.28868 C 0.21822 0.30048 0.19548 0.32662 0.17378 0.33171 C 0.14999 0.33703 0.15885 0.33472 0.1467 0.33819 C 0.16128 0.32408 0.16926 0.30418 0.17968 0.28498 C 0.20312 0.24126 0.22864 0.19569 0.2467 0.14781 C 0.23958 0.14156 0.22673 0.15105 0.21944 0.15429 C 0.20867 0.16423 0.19895 0.17048 0.18645 0.17626 C 0.17239 0.18991 0.15902 0.19384 0.14183 0.19546 C 0.13402 0.19893 0.12586 0.20402 0.11753 0.20101 C 0.12291 0.19315 0.12933 0.18621 0.13402 0.17765 C 0.14548 0.15706 0.15173 0.13208 0.16319 0.11149 C 0.17222 0.09553 0.1842 0.07633 0.19426 0.05991 C 0.18732 0.05066 0.17517 0.06384 0.16805 0.06777 C 0.15017 0.07749 0.13176 0.08582 0.11371 0.09461 C 0.09027 0.10664 0.10555 0.10178 0.09322 0.10502 C 0.09947 0.09669 0.10694 0.08975 0.11267 0.08073 C 0.13176 0.05019 0.14895 0.01619 0.16597 -0.01666 C 0.17117 -0.02661 0.17482 -0.03794 0.18055 -0.04742 C 0.1809 -0.04904 0.18281 -0.05321 0.18159 -0.05274 C 0.16597 -0.04442 0.15312 -0.02822 0.13784 -0.01897 C 0.13506 -0.01735 0.13194 -0.01689 0.12916 -0.01504 C 0.12742 -0.01411 0.12274 -0.00972 0.1243 -0.01111 C 0.13142 -0.01735 0.14565 -0.02961 0.14565 -0.02961 C 0.14861 -0.03401 0.15121 -0.0391 0.15433 -0.04349 C 0.15763 -0.04835 0.16197 -0.05159 0.1651 -0.05645 C 0.16961 -0.06362 0.17239 -0.07264 0.17673 -0.08004 C 0.18854 -0.0997 0.20399 -0.1159 0.21944 -0.13024 C 0.22899 -0.13926 0.2467 -0.16355 0.26215 -0.16655 C 0.24687 -0.0997 0.22795 -0.04141 0.19513 0.01341 C 0.19357 0.01896 0.19236 0.02498 0.19027 0.0303 C 0.18854 0.03493 0.1835 0.04302 0.1835 0.04302 C 0.19548 0.04557 0.20242 0.03724 0.21267 0.02891 C 0.22517 0.00809 0.24045 -0.00856 0.25156 -0.03054 C 0.25642 -0.04002 0.26597 -0.05899 0.26597 -0.05899 C 0.26527 -0.06223 0.26614 -0.06662 0.26406 -0.06801 C 0.26006 -0.07079 0.25503 -0.0694 0.25051 -0.06963 C 0.24236 -0.07009 0.23437 -0.07056 0.22621 -0.07079 C 0.21701 -0.07472 0.20833 -0.07703 0.19913 -0.08004 C 0.18211 -0.08536 0.16701 -0.09392 0.14947 -0.09531 C 0.12308 -0.11381 0.09965 -0.11751 0.07083 -0.12885 C 0.05051 -0.13718 0.03142 -0.15013 0.01076 -0.15615 C -0.01285 -0.16332 -0.03681 -0.16771 -0.06025 -0.17558 C -0.07049 -0.17928 -0.08004 -0.18575 -0.09028 -0.18876 C -0.10504 -0.19293 -0.11997 -0.19431 -0.1349 -0.19616 C -0.16424 -0.19963 -0.22327 -0.20403 -0.22327 -0.20403 C -0.23716 -0.20357 -0.25244 -0.20958 -0.26494 -0.20148 C -0.26737 -0.19963 -0.26858 -0.1957 -0.27084 -0.19362 C -0.27049 -0.18414 -0.27344 -0.17118 -0.26771 -0.1654 C -0.25261 -0.14874 -0.23369 -0.13301 -0.21546 -0.12237 C -0.18751 -0.10595 -0.16042 -0.09646 -0.13195 -0.08235 C -0.12014 -0.0768 -0.1073 -0.06801 -0.09514 -0.06431 C -0.07101 -0.05714 -0.0448 -0.05737 -0.02032 -0.0539 C 0.01562 -0.05807 0.03246 -0.06662 0.06597 -0.07842 C 0.11458 -0.09577 0.08836 -0.07842 0.13784 -0.09924 C 0.14843 -0.10364 0.15833 -0.11127 0.16892 -0.11613 C 0.17933 -0.12029 0.19079 -0.12075 0.20104 -0.12654 C 0.22951 -0.14227 0.25659 -0.16193 0.28454 -0.17928 C 0.32829 -0.2068 0.38159 -0.21814 0.41649 -0.26487 C 0.41093 -0.27759 0.40416 -0.27389 0.39426 -0.2725 C 0.36961 -0.27551 0.37256 -0.27296 0.34947 -0.28291 C 0.34461 -0.28499 0.3401 -0.28915 0.33506 -0.29077 C 0.31944 -0.2954 0.28749 -0.30234 0.28749 -0.30234 C 0.24288 -0.3294 0.19878 -0.33704 0.15051 -0.34629 C 0.07847 -0.38955 0.01128 -0.41384 -0.06702 -0.42633 C -0.12865 -0.44738 -0.19028 -0.46218 -0.2533 -0.47167 C -0.27952 -0.46473 -0.29028 -0.46056 -0.31251 -0.4446 C -0.32726 -0.42078 -0.32275 -0.39001 -0.32917 -0.36179 C -0.32813 -0.35554 -0.32883 -0.34791 -0.32605 -0.34236 C -0.32205 -0.33311 -0.31442 -0.32779 -0.30973 -0.31923 C -0.29445 -0.29077 -0.27205 -0.27273 -0.24949 -0.25561 C -0.22379 -0.23641 -0.22414 -0.23965 -0.19028 -0.22346 C -0.17084 -0.21444 -0.15313 -0.1994 -0.13299 -0.19362 C -0.05712 -0.17188 0.021 -0.17072 0.09808 -0.16262 C 0.11718 -0.15776 0.13593 -0.1499 0.15538 -0.14851 C 0.16753 -0.14712 0.26874 -0.15244 0.29027 -0.15383 C 0.34305 -0.15129 0.39583 -0.14759 0.44861 -0.14458 C 0.41458 -0.11913 0.3802 -0.10896 0.34374 -0.09022 C 0.3026 -0.0694 0.28159 -0.05945 0.23697 -0.05274 C 0.19461 -0.02684 0.23038 -0.04581 0.16597 -0.02545 C 0.09253 -0.00232 0.15121 -0.01573 0.09704 -0.00463 C 0.09409 -0.00347 0.09131 -0.00116 0.08836 -0.00116 C 0.08645 -0.00116 0.09183 -0.00324 0.09322 -0.00463 C 0.0993 -0.01157 0.10468 -0.01943 0.11076 -0.02661 C 0.13176 -0.08027 0.16857 -0.1196 0.20399 -0.15615 C 0.21093 -0.16355 0.21562 -0.17419 0.22326 -0.17928 C 0.22117 -0.192 0.20763 -0.18344 0.19999 -0.18228 C 0.19097 -0.17604 0.18315 -0.17511 0.17378 -0.17026 C 0.17083 -0.17234 0.1644 -0.17234 0.1651 -0.17673 C 0.16614 -0.18367 0.17274 -0.18668 0.17673 -0.19107 C 0.18715 -0.2031 0.20051 -0.21444 0.20885 -0.22855 C 0.21232 -0.23456 0.21944 -0.24659 0.21944 -0.24659 C 0.21423 -0.25816 0.21805 -0.25446 0.20295 -0.25076 C 0.18715 -0.24705 0.17222 -0.23641 0.15642 -0.23248 C 0.12343 -0.22462 0.08958 -0.226 0.05642 -0.22068 C 0.0118 -0.21351 0.02933 -0.21559 0.00399 -0.21305 C 0.00173 -0.21259 -0.00296 -0.20866 -0.00296 -0.21166 C -0.00296 -0.2149 0.0019 -0.21259 0.00399 -0.21421 C 0.00659 -0.21629 0.00815 -0.21999 0.01076 -0.22207 C 0.01336 -0.22439 0.01683 -0.22485 0.01944 -0.22716 C 0.02466 -0.23179 0.02864 -0.23873 0.03402 -0.24266 C 0.03697 -0.24497 0.0401 -0.24636 0.0427 -0.24914 C 0.046 -0.25284 0.05156 -0.26117 0.05156 -0.26117 C 0.05503 -0.27551 0.05399 -0.26764 0.02621 -0.25955 C 0.02274 -0.25862 0.01979 -0.25584 0.01649 -0.25446 C 0.01145 -0.25237 0.00624 -0.25076 0.00104 -0.24914 C -0.01563 -0.24497 -0.01112 -0.24914 -0.02709 -0.24266 C -0.03369 -0.24011 -0.0533 -0.23202 -0.04653 -0.23364 C -0.04462 -0.2341 -0.04271 -0.23456 -0.0408 -0.23503 C -0.02258 -0.24798 -0.00105 -0.25168 0.01649 -0.26602 C 0.02916 -0.27643 0.03541 -0.29933 0.04947 -0.30604 C 0.14687 -0.35207 0.28124 -0.37035 0.38541 -0.38122 C 0.40468 -0.38677 0.41545 -0.38839 0.41267 -0.384 C 0.3993 -0.36133 0.36354 -0.35485 0.34756 -0.3449 C 0.3342 -0.33681 0.32291 -0.32385 0.30972 -0.31553 C 0.29461 -0.30558 0.27829 -0.2991 0.26319 -0.28939 C 0.19878 -0.24867 0.13836 -0.2038 0.07083 -0.17303 C 0.06666 -0.16679 0.06249 -0.16077 0.05833 -0.15499 C 0.05711 -0.15291 0.05312 -0.15175 0.05433 -0.14967 C 0.05659 -0.14643 0.06076 -0.14712 0.06406 -0.14574 C 0.1309 -0.16239 0.19461 -0.19547 0.26128 -0.21305 C 0.42621 -0.257 0.24513 -0.21236 0.43298 -0.24544 C 0.60468 -0.27551 0.44999 -0.26024 0.58836 -0.27134 C 0.60069 -0.27343 0.61301 -0.27551 0.62534 -0.27759 C 0.62881 -0.27828 0.63906 -0.28129 0.63593 -0.27921 C 0.6309 -0.27597 0.62482 -0.2762 0.61944 -0.27389 C 0.52777 -0.23549 0.5776 -0.24613 0.49704 -0.23503 C 0.47708 -0.23225 0.45694 -0.22971 0.43697 -0.22716 C 0.41892 -0.21906 0.40138 -0.20796 0.38263 -0.20264 C 0.32951 -0.1876 0.27256 -0.19015 0.2184 -0.18714 C 0.22777 -0.18275 0.22222 -0.1846 0.24183 -0.19362 C 0.25642 -0.20056 0.27117 -0.2075 0.28541 -0.21559 C 0.34236 -0.24798 0.33715 -0.25376 0.39999 -0.27643 C 0.42551 -0.28569 0.45225 -0.28915 0.47777 -0.29864 C 0.50607 -0.30882 0.5335 -0.32339 0.56128 -0.33611 C 0.56805 -0.33889 0.58767 -0.34999 0.58159 -0.3449 C 0.53211 -0.30396 0.60051 -0.35647 0.51076 -0.31252 C 0.45347 -0.28453 0.39774 -0.25029 0.34079 -0.22068 C 0.27117 -0.1846 0.20711 -0.14134 0.13402 -0.11728 C 0.1269 -0.11127 0.11979 -0.10549 0.11267 -0.09924 C 0.11128 -0.09808 0.10746 -0.09646 0.10885 -0.09531 C 0.11197 -0.09299 0.11597 -0.09438 0.11944 -0.09392 C 0.13211 -0.09947 0.14444 -0.10641 0.15729 -0.11081 C 0.18402 -0.12052 0.21145 -0.12584 0.23784 -0.13695 C 0.31267 -0.16771 0.37065 -0.21213 0.45156 -0.22346 C 0.49045 -0.24127 0.52829 -0.26302 0.56805 -0.27643 C 0.6052 -0.28915 0.64426 -0.28823 0.68159 -0.2998 C 0.7019 -0.31344 0.67742 -0.29656 0.66805 -0.29193 C 0.64548 -0.28083 0.62308 -0.26972 0.59999 -0.26117 C 0.53732 -0.23688 0.47395 -0.21652 0.41076 -0.19501 C 0.3276 -0.16609 0.24548 -0.13301 0.16215 -0.10572 C 0.03194 -0.06339 -0.1033 -0.0391 -0.23594 -0.01273 C -0.24046 -0.00949 -0.24567 -0.00787 -0.24949 -0.00347 C -0.2507 -0.00209 -0.24619 -0.00185 -0.24462 -0.00209 C -0.21112 -0.01273 -0.17744 -0.02267 -0.14462 -0.03702 C -0.10712 -0.05367 -0.07049 -0.07472 -0.03195 -0.08652 C 0.04722 -0.11058 0.12864 -0.12029 0.20781 -0.14458 C 0.32517 -0.1802 0.44045 -0.22207 0.5592 -0.24798 C 0.57222 -0.25561 0.58506 -0.26394 0.59808 -0.27134 C 0.60156 -0.27343 0.60746 -0.28129 0.60885 -0.27643 C 0.61024 -0.27181 0.60277 -0.26972 0.59913 -0.26764 C 0.57968 -0.257 0.55972 -0.24798 0.53975 -0.23919 C 0.51406 -0.22785 0.48784 -0.2193 0.46215 -0.20773 C 0.43663 -0.1964 0.41232 -0.1802 0.38645 -0.17026 C 0.34878 -0.15615 0.30954 -0.15036 0.27187 -0.13695 C 0.2467 -0.12769 0.22308 -0.11173 0.19808 -0.10178 C 0.16631 -0.08952 0.13367 -0.08143 0.1019 -0.06963 C 0.07742 -0.06015 0.05277 -0.05089 0.02916 -0.0384 C 0.01041 -0.02846 -0.02518 -0.00209 -0.02518 -0.00209 C 0.01614 0.00694 0.09565 -0.04789 0.12239 -0.05807 C 0.21979 -0.09392 0.23593 -0.0812 0.33975 -0.10572 C 0.37152 -0.11335 0.40242 -0.127 0.43402 -0.13533 C 0.46354 -0.14296 0.49374 -0.14574 0.52326 -0.15383 C 0.54183 -0.15869 0.55954 -0.16794 0.57777 -0.17419 C 0.58437 -0.1765 0.60433 -0.18298 0.59808 -0.17928 C 0.58888 -0.17396 0.57829 -0.17419 0.56892 -0.1691 C 0.5177 -0.1418 0.46718 -0.11173 0.41649 -0.08235 C 0.38819 -0.06593 0.36163 -0.04442 0.33211 -0.03193 C 0.2835 -0.0118 0.18784 0.02498 0.13784 0.05482 C 0.1052 0.07425 0.07378 0.09715 0.0427 0.12075 C 0.01874 0.13879 -0.02709 0.1802 -0.02709 0.1802 C -0.02848 0.18297 -0.0316 0.18575 -0.03108 0.18922 C -0.03074 0.19176 -0.02744 0.19292 -0.02518 0.19315 C -0.0158 0.19454 -0.00643 0.19384 0.00295 0.19454 C 0.25659 0.16377 0.0644 0.19916 0.23506 0.14665 C 0.2934 0.12838 0.41076 0.09738 0.41076 0.09738 C 0.42274 0.08998 0.43489 0.08327 0.4467 0.07518 C 0.45347 0.07078 0.45989 0.06569 0.46597 0.05991 C 0.46683 0.05898 0.46805 0.05551 0.46701 0.05598 C 0.36215 0.1027 0.26597 0.17742 0.16319 0.23062 C -0.06389 0.34837 0.18107 0.22368 -0.02327 0.3213 C -0.10851 0.36201 -0.06094 0.3479 -0.11459 0.36132 C -0.12605 0.37682 -0.12744 0.37474 -0.10192 0.3678 C -0.07987 0.36178 -0.05747 0.35739 -0.03594 0.34837 C -0.00539 0.33518 0.02274 0.31344 0.05347 0.30187 C 0.13298 0.27134 0.21614 0.25815 0.29426 0.2216 C 0.32465 0.20749 0.35486 0.19246 0.38541 0.17881 C 0.43055 0.15938 0.49027 0.16724 0.52048 0.1182 C 0.52204 0.11566 0.51579 0.11936 0.51371 0.12075 C 0.50607 0.12537 0.49895 0.13185 0.49131 0.13624 C 0.47308 0.14688 0.4552 0.15938 0.43593 0.16585 C 0.40642 0.17626 0.37517 0.1758 0.34565 0.18667 C 0.27933 0.21073 0.21718 0.25468 0.14947 0.27087 C 0.04236 0.29609 -0.06702 0.32431 -0.17084 0.3678 C -0.21876 0.40805 -0.18351 0.37612 -0.0533 0.34073 C -0.01355 0.32986 0.02621 0.31968 0.06597 0.30927 C 0.20833 0.27319 0.34878 0.23548 0.49322 0.21651 C 0.50781 0.20842 0.52222 0.20055 0.53697 0.19315 C 0.53854 0.19246 0.54322 0.1906 0.54183 0.19176 C 0.51718 0.21628 0.46232 0.2253 0.43506 0.23178 C 0.33385 0.25607 0.23333 0.28013 0.13107 0.29516 C 0.06336 0.32176 -0.00591 0.34096 -0.07275 0.37034 C -0.07535 0.37265 -0.08143 0.37404 -0.08056 0.37821 C -0.07969 0.38237 -0.07396 0.38029 -0.07084 0.37913 C 0.01093 0.35808 0.09305 0.33865 0.17378 0.31089 C 0.25503 0.2829 0.33628 0.25445 0.41753 0.22692 C 0.45399 0.21443 0.49218 0.20865 0.52725 0.1906 C 0.56805 0.16955 0.60867 0.14827 0.64947 0.12722 C 0.65277 0.1256 0.66267 0.12121 0.6592 0.1219 C 0.58298 0.14434 0.62708 0.13347 0.52621 0.15059 C 0.30138 0.22924 0.52482 0.15914 0.28749 0.20842 C 0.12308 0.24288 -0.04063 0.29979 -0.20782 0.30303 C -0.18889 0.30742 -0.13074 0.26671 -0.12431 0.2644 C -0.03942 0.23178 0.04895 0.21466 0.13211 0.17487 C 0.171 0.1566 0.20902 0.13509 0.24861 0.11936 C 0.4585 0.03539 0.20034 0.17256 0.46215 0.01989 C 0.47048 0.01503 0.49652 0.00393 0.48749 0.00555 C 0.47222 0.00809 0.45711 0.01087 0.44183 0.01341 C 0.35694 0.05598 0.42812 0.0266 0.30104 0.04834 C 0.26979 0.05366 0.23906 0.06292 0.20781 0.06893 C 0.17465 0.07518 0.14114 0.07934 0.10781 0.08443 C 0.07899 0.09599 0.05104 0.11219 0.02135 0.11936 C -0.00504 0.12583 -0.03247 0.12121 -0.05921 0.12468 C -0.0856 0.12792 -0.11146 0.13648 -0.13785 0.14156 C -0.1408 0.14411 -0.14705 0.14457 -0.14653 0.14897 C -0.14601 0.15336 -0.13994 0.15197 -0.13681 0.15059 C -0.12188 0.14434 -0.10817 0.13324 -0.09324 0.12722 C -0.01858 0.09669 0.05572 0.06292 0.13211 0.04187 C 0.18194 0.02799 0.23246 0.01827 0.28159 0.00023 C 0.36406 -0.02961 0.44374 -0.07079 0.52534 -0.10433 C 0.5552 -0.11659 0.58454 -0.13116 0.61458 -0.14342 C 0.64027 -0.15383 0.66649 -0.16147 0.69218 -0.17188 C 0.69895 -0.17442 0.71857 -0.18367 0.71163 -0.18228 C 0.61284 -0.15962 0.51631 -0.12145 0.41753 -0.09808 C 0.30399 -0.07079 0.19045 -0.05043 0.07777 -0.01666 C -0.01216 0.01041 -0.12952 0.03284 -0.21164 0.09738 C -0.17935 0.10155 -0.08716 0.07726 -0.0698 0.07425 C 0.04461 0.02868 0.06076 0.01665 0.1835 -0.00741 C 0.3276 -0.03586 0.47447 -0.04118 0.61649 -0.08883 C 0.52187 -0.01596 0.41249 0.0037 0.31163 0.05482 C 0.26822 0.07679 0.22604 0.1027 0.18159 0.12075 C 0.07343 0.1647 -0.0382 0.19246 -0.14653 0.23571 C -0.1908 0.25376 -0.23542 0.27064 -0.27865 0.29262 C -0.32223 0.31529 -0.40678 0.36895 -0.40678 0.36895 C -0.40869 0.37427 -0.41372 0.38075 -0.40383 0.37913 C -0.36771 0.37404 -0.33195 0.36641 -0.29601 0.35993 C -0.12275 0.28707 0.05277 0.2482 0.22534 0.17002 C 0.46579 0.0606 0.67986 -0.05691 0.92534 -0.13024 C 0.94027 -0.13926 0.9559 -0.14597 0.96996 -0.1573 C 0.9717 -0.15869 0.97083 -0.16586 0.96892 -0.1654 C 0.94479 -0.1573 0.92239 -0.14065 0.89808 -0.13417 C 0.87031 -0.12677 0.84166 -0.12862 0.81371 -0.12376 C 0.77638 -0.11751 0.73906 -0.11081 0.7019 -0.10178 C 0.48871 -0.05182 0.63697 -0.07056 0.44756 -0.05529 C 0.40242 -0.04419 0.18854 -0.00648 0.10486 0.04187 C 0.12308 0.05135 0.10989 0.04603 0.15156 0.02637 C 0.18697 0.00971 0.2217 -0.00949 0.25729 -0.02545 C 0.90694 -0.31553 0.28888 -0.02244 0.71076 -0.23919 C 0.7967 -0.28337 0.96996 -0.36711 0.96996 -0.36711 C 0.9684 -0.38284 0.97551 -0.40667 0.9651 -0.41499 C 0.95451 -0.42286 0.94253 -0.40227 0.93107 -0.39672 C 0.90399 -0.3833 0.87708 -0.36942 0.84947 -0.35809 C 0.80607 -0.34005 0.76301 -0.32038 0.7184 -0.30882 C 0.60503 -0.27921 0.48923 -0.27019 0.37569 -0.24173 C 0.31423 -0.226 0.25399 -0.20241 0.19218 -0.18992 C 0.05885 -0.16193 -0.01459 -0.16332 -0.14358 -0.1573 C -0.18178 -0.14851 -0.22014 -0.14018 -0.25817 -0.13024 C -0.27969 -0.12469 -0.30087 -0.11751 -0.32223 -0.11081 C -0.32431 -0.11011 -0.33021 -0.10849 -0.32813 -0.10849 C -0.31719 -0.10849 -0.30608 -0.10988 -0.29497 -0.11081 C -0.01997 -0.19963 0.26319 -0.26117 0.54183 -0.32455 C 0.59218 -0.33611 0.6427 -0.34606 0.69322 -0.3567 C 0.73663 -0.36595 0.82326 -0.384 0.82326 -0.384 C 0.83072 -0.37683 0.85329 -0.36942 0.84565 -0.36318 C 0.80086 -0.32547 0.66909 -0.29725 0.62326 -0.28036 C 0.57864 -0.26394 0.53558 -0.24127 0.49131 -0.22346 C 0.43819 -0.20195 0.38541 -0.17766 0.33107 -0.16262 C 0.27777 -0.14782 0.22291 -0.14481 0.16892 -0.13417 C -0.09445 -0.08212 -0.04671 -0.09299 -0.21355 -0.04881 C -0.22848 -0.03933 -0.24358 -0.03054 -0.25817 -0.02036 C -0.25921 -0.0199 -0.26146 -0.01596 -0.26025 -0.01666 C -0.21285 -0.03378 -0.16476 -0.04858 -0.11737 -0.06547 C -0.03994 -0.09369 0.03402 -0.14227 0.11371 -0.15499 C 0.15156 -0.16077 0.1894 -0.16679 0.22725 -0.17303 C 0.2467 -0.18043 0.26579 -0.18876 0.28541 -0.19501 C 0.30659 -0.20148 0.34947 -0.21051 0.34947 -0.21051 C 0.28038 -0.17234 0.41267 -0.24382 0.23784 -0.17188 C -0.04046 -0.05737 0.3717 -0.19316 0.02916 -0.09646 C -0.2856 -0.00764 0.11597 -0.11173 -0.23872 0.00023 C -0.3849 0.04672 -0.42553 0.05528 -0.52813 0.07772 C -0.55469 0.09553 -0.46876 0.07286 -0.43976 0.065 C -0.34497 0.04025 -0.25105 0.00763 -0.15539 -0.00995 C 0.01284 -0.04095 0.11545 -0.05066 0.2651 -0.09808 C 0.30104 -0.10919 0.33645 -0.1233 0.37187 -0.13695 C 0.3934 -0.14481 0.41475 -0.15337 0.43593 -0.16262 C 0.44027 -0.16447 0.45312 -0.16933 0.44861 -0.17026 C 0.41371 -0.1772 0.37933 -0.15106 0.34565 -0.13695 C 0.22621 -0.08582 0.27239 -0.08906 0.12534 -0.04511 C -0.02466 4.70275E-6 -0.1783 0.03816 -0.33004 0.07425 C -0.33907 0.07934 -0.40365 0.11103 -0.31737 0.08327 C -0.23959 0.05806 -0.16268 0.02822 -0.08542 0.00023 C -0.03629 -0.01712 0.01145 -0.04581 0.06215 -0.05274 C 0.21163 -0.07218 0.35486 -0.10063 0.50104 -0.14712 C 0.5243 -0.14666 0.54756 -0.14481 0.57083 -0.14574 C 0.57551 -0.14597 0.57986 -0.15198 0.58454 -0.15082 C 0.5868 -0.15013 0.58263 -0.14458 0.58055 -0.14342 C 0.53836 -0.1196 0.49635 -0.09485 0.45242 -0.07726 C 0.38124 -0.04881 0.3118 -0.01157 0.23888 0.00832 C 0.18732 0.0222 0.06006 0.05482 0.01163 0.07518 C -0.11546 0.12954 -0.13212 0.14203 -0.22136 0.19708 C -0.23976 0.22438 -0.20955 0.21189 -0.1981 0.20842 C -0.08959 0.17881 -0.17726 0.19361 -0.04758 0.1802 C 0.02326 0.16169 0.09531 0.16007 0.16597 0.14156 C 0.24548 0.12051 0.2394 0.10872 0.16128 0.15313 C 0.1335 0.16886 0.10711 0.18899 0.07864 0.20194 C 0.00173 0.23779 -0.07744 0.2644 -0.15435 0.30048 C -0.23421 0.33796 -0.31216 0.38468 -0.3941 0.4129 C -0.46372 0.43742 -0.54237 0.45385 -0.60192 0.5126 C -0.60591 0.52787 -0.57813 0.52093 -0.56598 0.52186 C -0.48733 0.50289 -0.40765 0.49063 -0.33004 0.46495 C -0.21476 0.42655 -0.13056 0.39555 -0.01251 0.36895 C 0.15173 0.3324 0.32725 0.30511 0.49322 0.2644 C 0.84062 0.17858 0.65416 0.21443 0.81163 0.18528 C 0.82256 0.17996 0.84999 0.1802 0.81076 0.2061 C 0.79183 0.21859 0.76996 0.22206 0.75051 0.2334 C 0.73229 0.24404 0.71649 0.26139 0.69808 0.2718 C 0.60867 0.32223 0.51475 0.3634 0.42239 0.40249 C 0.40242 0.41105 0.38229 0.41892 0.36319 0.42979 C 0.35156 0.4365 0.3177 0.45917 0.3302 0.45547 C 0.42586 0.42725 0.52413 0.38029 0.61076 0.31876 C 0.63645 0.30048 0.65972 0.27596 0.68541 0.25792 C 0.77951 0.19107 0.73906 0.22924 0.82916 0.1802 C 0.84045 0.17395 0.85069 0.16516 0.86128 0.15706 C 0.86301 0.15544 0.86805 0.15128 0.86597 0.15151 C 0.83593 0.15729 0.76388 0.20518 0.75729 0.20842 C 0.66058 0.25815 0.39617 0.36618 0.35729 0.37821 C -0.1757 0.5399 0.20711 0.43257 -0.16303 0.52186 C -0.36771 0.57113 -0.23907 0.5517 -0.40973 0.5709 C -0.43004 0.57737 -0.45001 0.58755 -0.47084 0.59033 C -0.47622 0.59102 -0.46285 0.58084 -0.45817 0.57737 C -0.44046 0.56442 -0.42292 0.54985 -0.40383 0.54129 C -0.37414 0.52787 -0.34289 0.52186 -0.31251 0.51145 C -0.13803 0.45084 -0.2941 0.51006 -0.11546 0.40897 C -0.08143 0.38977 -0.04514 0.37797 -0.0106 0.35993 C 0.02864 0.34004 0.06631 0.3139 0.1059 0.29516 C 0.13923 0.27966 0.1743 0.27134 0.20781 0.25653 C 0.2809 0.22368 0.35173 0.18205 0.42534 0.15151 C 0.48194 0.12815 0.53975 0.10987 0.59513 0.08165 C 0.63003 0.0643 0.61649 0.068 0.63402 0.06384 C 0.61545 0.07309 0.59826 0.08674 0.57968 0.09623 C 0.56197 0.10502 0.54288 0.10941 0.52534 0.11936 C 0.5026 0.13185 0.48211 0.15059 0.4592 0.16192 C 0.43506 0.17441 0.40885 0.17858 0.38454 0.1906 C 0.36128 0.20171 0.3401 0.22068 0.31649 0.23062 C 0.28767 0.24265 0.25694 0.2445 0.22812 0.25653 C 0.18906 0.27249 0.14895 0.28614 0.11371 0.31344 C 0.10034 0.32385 0.0868 0.3331 0.07378 0.34443 C 0.0618 0.35461 0.03888 0.37682 0.03888 0.37682 C 0.0769 0.38329 0.12604 0.31621 0.15156 0.30303 C 0.22951 0.26301 0.31041 0.23456 0.39027 0.20194 C 0.43472 0.18413 0.48124 0.17487 0.5243 0.15151 C 0.72378 0.04325 0.56753 0.11704 0.73888 0.05991 C 0.76128 0.05251 0.82725 0.0259 0.80486 0.03284 C 0.74999 0.04973 0.70242 0.09715 0.64756 0.11427 C 0.56423 0.14018 0.51874 0.15082 0.43593 0.19315 C 0.40885 0.20703 0.38489 0.23132 0.35729 0.24358 C 0.32534 0.25769 0.29079 0.25861 0.25833 0.27087 C 0.21006 0.28915 0.15833 0.30002 0.11562 0.33518 C 0.09774 0.34998 0.1059 0.34651 0.09218 0.35091 C 0.09548 0.3516 0.09878 0.35531 0.1019 0.35369 C 0.11336 0.3479 0.12308 0.33703 0.13402 0.33032 C 0.15572 0.31621 0.17847 0.30557 0.19999 0.29146 C 0.21892 0.27897 0.23645 0.26255 0.25538 0.25005 C 0.43628 0.13139 0.29652 0.23224 0.38159 0.17002 C 0.3835 0.16516 0.38506 0.15984 0.38749 0.15544 C 0.38836 0.15406 0.39183 0.15498 0.39131 0.15313 C 0.39079 0.15105 0.38801 0.15221 0.38645 0.15151 C 0.36492 0.16169 0.34253 0.16794 0.32135 0.17881 C 0.21388 0.23363 0.26128 0.22368 0.1427 0.27087 C 0.08888 0.29239 0.03263 0.30326 -0.02032 0.3287 C -0.12188 0.37774 -0.07171 0.35924 -0.17084 0.38561 C -0.18386 0.3937 -0.19653 0.40203 -0.20973 0.40897 C -0.21442 0.41175 -0.22917 0.41267 -0.22431 0.41429 C -0.21824 0.41637 -0.21199 0.41175 -0.20574 0.41059 C -0.14063 0.37103 -0.07917 0.31899 -0.0106 0.29262 C 0.13333 0.23779 0.27864 0.1906 0.42239 0.13509 C 0.47308 0.11543 0.52222 0.08836 0.57291 0.06893 C 0.71232 0.0148 0.74288 0.01318 0.88749 -0.02036 C 0.91492 -0.03401 0.94479 -0.04164 0.96996 -0.06154 C 0.97517 -0.0657 0.95989 -0.07634 0.95433 -0.07333 C 0.9394 -0.06547 0.93072 -0.04326 0.91649 -0.03308 C 0.86058 0.00717 0.81041 0.01873 0.75156 0.0495 C 0.68333 0.08535 0.61597 0.12375 0.54861 0.16192 C 0.51197 0.18274 0.47795 0.21235 0.43975 0.22692 C 0.40225 0.24103 0.36423 0.25329 0.32725 0.26925 C 0.26649 0.29609 0.20676 0.32616 0.1467 0.35484 C 0.12291 0.36618 0.09756 0.37265 0.07569 0.38954 C 0.05815 0.40319 0.03749 0.41082 0.02326 0.42979 C 0.02239 0.43118 0.01926 0.43395 0.02048 0.43372 C 0.0618 0.421 0.04253 0.421 0.08836 0.39116 C 0.27343 0.26948 0.04999 0.43326 0.26024 0.27087 C 0.2769 0.25792 0.29687 0.25121 0.31076 0.2334 C 0.33072 0.20795 0.32135 0.21674 0.33697 0.20356 C 0.30138 0.19523 0.27725 0.23109 0.2467 0.24867 C 0.20815 0.27134 0.17482 0.27758 0.13402 0.28868 C 0.11562 0.3028 0.09878 0.32153 0.07864 0.33032 C 0.04166 0.34651 -0.05678 0.3597 -0.09705 0.37034 C -0.12483 0.37774 -0.15817 0.39 -0.18542 0.39995 C -0.17987 0.38538 -0.17709 0.3715 -0.16893 0.35877 C -0.16233 0.33379 -0.1566 0.30904 -0.14844 0.28498 C -0.14688 0.28036 -0.14549 0.27596 -0.14358 0.2718 C -0.14219 0.26879 -0.13994 0.26625 -0.13872 0.26301 C -0.13369 0.24936 -0.13004 0.23502 -0.12431 0.2216 C -0.1231 0.2142 -0.12466 0.2031 -0.12136 0.19708 C -0.11372 0.18274 -0.10157 0.16123 -0.09219 0.14897 C -0.08751 0.14295 -0.08108 0.13948 -0.07761 0.13208 C -0.07084 0.1182 -0.06251 0.10941 -0.05244 0.10016 C -0.04324 0.09137 -0.04011 0.07957 -0.02917 0.07518 C -0.02344 0.07055 -0.0231 0.06615 -0.02032 0.05875 C -0.01945 0.05621 -0.01771 0.05459 -0.0165 0.05227 C -0.02466 0.04996 -0.03351 0.05343 -0.04167 0.05598 C -0.04758 0.05551 -0.0533 0.05528 -0.05921 0.05482 C -0.06337 0.05436 -0.06962 0.05806 -0.07188 0.05343 C -0.08317 0.03099 -0.05417 0.0222 -0.07952 0.02498 C -0.07883 0.0303 -0.07796 0.03539 -0.07674 0.04048 C -0.07466 0.03331 -0.06615 0.03469 -0.06112 0.034 C -0.05851 0.02937 -0.0573 0.0259 -0.05539 0.02105 C -0.05487 0.01966 -0.0533 0.01735 -0.0533 0.01735 L -0.00383 0.01989 L -0.02136 0.01087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A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2.78742E-6 C 0.0481 -0.00463 0.0981 -0.0118 0.14653 -0.0118 L 0.30296 -0.03563 L -0.00694 -0.07125 L 0.57327 -0.15823 L -0.69895 -0.18598 L 0.7356 -0.21768 L -0.20017 -0.46843 L 0.35348 -0.71501 L -0.28124 -0.91303 L 0.72084 0.08165 L 0.71685 -0.90771 L -0.26944 0.07657 L -0.28124 -0.90377 L 0.7198 -0.90238 L 0.72171 0.07657 L -0.26232 0.07263 L -0.2901 -0.89568 L 0.71476 -0.90493 L 0.71858 0.07124 L -0.26944 0.06731 L -0.26735 -0.88665 L 0.71094 -0.901 L 0.72171 0.07911 L -0.2585 0.07263 L -0.27135 -0.88388 L 0.7099 -0.89706 L 0.71858 0.07124 L -0.30399 0.07657 L -0.09114 -0.10687 L -0.0269 -0.08443 " pathEditMode="relative" ptsTypes="fAAAAAAAAAAAAAAAAAAAAAAAAAAAAAA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FFC000"/>
            </a:gs>
            <a:gs pos="33000">
              <a:srgbClr val="FFC513"/>
            </a:gs>
            <a:gs pos="47000">
              <a:schemeClr val="bg1"/>
            </a:gs>
            <a:gs pos="66000">
              <a:schemeClr val="bg1"/>
            </a:gs>
            <a:gs pos="82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467544" y="404664"/>
            <a:ext cx="13681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/>
              <a:t>KLIMA</a:t>
            </a:r>
            <a:endParaRPr lang="hr-HR" sz="32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11831" y="1732614"/>
            <a:ext cx="3456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 smtClean="0"/>
              <a:t>Oceanska klima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smtClean="0"/>
              <a:t>Mnogo vlage sa puno naoblake i malo sunčanih dana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smtClean="0"/>
              <a:t>Zapadni dio pod stalnim utjecajem snažnih zapadnih vjetrova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smtClean="0"/>
              <a:t>Najviše padalina ima jugozapadni dio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smtClean="0"/>
              <a:t>Najviša temperatura ikad izmjerena </a:t>
            </a:r>
            <a:r>
              <a:rPr lang="hr-HR" dirty="0"/>
              <a:t>iznosi  </a:t>
            </a:r>
            <a:r>
              <a:rPr lang="hr-HR" dirty="0" smtClean="0"/>
              <a:t>33.3°C, </a:t>
            </a:r>
            <a:r>
              <a:rPr lang="hr-HR" dirty="0"/>
              <a:t>a najniža  </a:t>
            </a:r>
            <a:r>
              <a:rPr lang="hr-HR" dirty="0" smtClean="0"/>
              <a:t>-</a:t>
            </a:r>
            <a:r>
              <a:rPr lang="hr-HR" dirty="0"/>
              <a:t>19.1ºC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29337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557" y="4725144"/>
            <a:ext cx="33623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095" y="596875"/>
            <a:ext cx="26574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68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FFC000"/>
            </a:gs>
            <a:gs pos="33000">
              <a:srgbClr val="FFC513"/>
            </a:gs>
            <a:gs pos="47000">
              <a:schemeClr val="bg1"/>
            </a:gs>
            <a:gs pos="66000">
              <a:schemeClr val="bg1"/>
            </a:gs>
            <a:gs pos="82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467544" y="404664"/>
            <a:ext cx="324036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/>
              <a:t>GOSPODARSTVO</a:t>
            </a:r>
            <a:endParaRPr lang="hr-HR" sz="32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683568" y="1916832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 smtClean="0"/>
              <a:t>1980. dolazi do velikih promjena u gospodarstvu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smtClean="0"/>
              <a:t>Prije toga tradicionalno ustrojena i ne baš uspješna sa glavnom granom poljodjelstvom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smtClean="0"/>
              <a:t>Danas </a:t>
            </a:r>
            <a:r>
              <a:rPr lang="hr-HR" dirty="0"/>
              <a:t>je Irska drugi svjetski najveći izvoznik računalnih programa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102" y="5085184"/>
            <a:ext cx="15906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48439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56992"/>
            <a:ext cx="2961964" cy="213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188" y="4581128"/>
            <a:ext cx="22479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52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467544" y="188641"/>
            <a:ext cx="3168352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Listić za ponavljanje 1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1.Kako se kaže Irska na irskom?</a:t>
            </a:r>
          </a:p>
          <a:p>
            <a:endParaRPr lang="hr-HR" dirty="0" smtClean="0"/>
          </a:p>
          <a:p>
            <a:r>
              <a:rPr lang="hr-HR" dirty="0" smtClean="0"/>
              <a:t>2.Po kome je dobila ime?</a:t>
            </a:r>
          </a:p>
          <a:p>
            <a:endParaRPr lang="hr-HR" dirty="0" smtClean="0"/>
          </a:p>
          <a:p>
            <a:r>
              <a:rPr lang="hr-HR" dirty="0" smtClean="0"/>
              <a:t>3.Nabroji obilježja Irske.</a:t>
            </a:r>
          </a:p>
          <a:p>
            <a:endParaRPr lang="hr-HR" dirty="0" smtClean="0"/>
          </a:p>
          <a:p>
            <a:r>
              <a:rPr lang="hr-HR" dirty="0" smtClean="0"/>
              <a:t>4.Po koja je pet glazbala Irska </a:t>
            </a:r>
          </a:p>
          <a:p>
            <a:r>
              <a:rPr lang="hr-HR" dirty="0" smtClean="0"/>
              <a:t>poznata? </a:t>
            </a:r>
          </a:p>
          <a:p>
            <a:endParaRPr lang="hr-HR" dirty="0" smtClean="0"/>
          </a:p>
          <a:p>
            <a:r>
              <a:rPr lang="hr-HR" dirty="0" smtClean="0"/>
              <a:t>5.Koji je glavni grad Irske?</a:t>
            </a:r>
          </a:p>
          <a:p>
            <a:endParaRPr lang="hr-HR" dirty="0"/>
          </a:p>
          <a:p>
            <a:r>
              <a:rPr lang="hr-HR" dirty="0" smtClean="0"/>
              <a:t>6. Koja je boja Irske?</a:t>
            </a:r>
          </a:p>
          <a:p>
            <a:endParaRPr lang="hr-HR" dirty="0" smtClean="0"/>
          </a:p>
          <a:p>
            <a:r>
              <a:rPr lang="hr-HR" dirty="0" smtClean="0"/>
              <a:t>7.Po proizvodnji čega je Irska poznata?</a:t>
            </a:r>
          </a:p>
          <a:p>
            <a:endParaRPr lang="hr-HR" dirty="0" smtClean="0"/>
          </a:p>
          <a:p>
            <a:r>
              <a:rPr lang="hr-HR" dirty="0" smtClean="0"/>
              <a:t>8.Kakav reljef </a:t>
            </a:r>
            <a:r>
              <a:rPr lang="hr-HR" dirty="0" smtClean="0"/>
              <a:t>prevladava </a:t>
            </a:r>
            <a:r>
              <a:rPr lang="hr-HR" dirty="0" smtClean="0"/>
              <a:t>u Irskoj?</a:t>
            </a:r>
          </a:p>
          <a:p>
            <a:endParaRPr lang="hr-HR" dirty="0" smtClean="0"/>
          </a:p>
          <a:p>
            <a:r>
              <a:rPr lang="hr-HR" dirty="0" smtClean="0"/>
              <a:t>9.Kakva je klima u Irskoj?</a:t>
            </a:r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4355976" y="126876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Eire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3995936" y="18240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 </a:t>
            </a:r>
            <a:r>
              <a:rPr lang="hr-HR" dirty="0" err="1" smtClean="0"/>
              <a:t>Eriu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4149959" y="221691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Djetelina </a:t>
            </a:r>
            <a:r>
              <a:rPr lang="hr-HR" dirty="0" smtClean="0"/>
              <a:t>i </a:t>
            </a:r>
            <a:r>
              <a:rPr lang="hr-HR" dirty="0" err="1" smtClean="0"/>
              <a:t>leprechaun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4139952" y="292494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Irska </a:t>
            </a:r>
            <a:r>
              <a:rPr lang="hr-HR" dirty="0" smtClean="0"/>
              <a:t>frula ,</a:t>
            </a:r>
            <a:r>
              <a:rPr lang="hr-HR" dirty="0" err="1" smtClean="0"/>
              <a:t>cruit</a:t>
            </a:r>
            <a:r>
              <a:rPr lang="hr-HR" dirty="0" smtClean="0"/>
              <a:t>, </a:t>
            </a:r>
            <a:r>
              <a:rPr lang="hr-HR" dirty="0" err="1" smtClean="0"/>
              <a:t>bodhran</a:t>
            </a:r>
            <a:r>
              <a:rPr lang="hr-HR" dirty="0" smtClean="0"/>
              <a:t>, </a:t>
            </a:r>
            <a:r>
              <a:rPr lang="hr-HR" dirty="0" err="1" smtClean="0"/>
              <a:t>uilleann</a:t>
            </a:r>
            <a:r>
              <a:rPr lang="hr-HR" dirty="0" smtClean="0"/>
              <a:t> </a:t>
            </a:r>
            <a:r>
              <a:rPr lang="hr-HR" dirty="0" smtClean="0"/>
              <a:t>i keltska harfa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4139952" y="371703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Dublin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4139952" y="42930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Zelena</a:t>
            </a:r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3995936" y="4851455"/>
            <a:ext cx="3240360" cy="377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Računalnih programa</a:t>
            </a:r>
            <a:endParaRPr lang="hr-HR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3851920" y="58052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</a:t>
            </a:r>
            <a:r>
              <a:rPr lang="hr-HR" dirty="0" smtClean="0"/>
              <a:t>avničarski</a:t>
            </a:r>
            <a:endParaRPr lang="hr-HR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3851920" y="64533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Oceanska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316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 rot="20103018">
            <a:off x="1750859" y="2226737"/>
            <a:ext cx="54282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400" dirty="0" smtClean="0"/>
              <a:t>K R A J </a:t>
            </a:r>
            <a:endParaRPr lang="hr-HR" sz="15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6660232" y="5718935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IZVORI: WIKIPEDIJA I </a:t>
            </a:r>
          </a:p>
          <a:p>
            <a:r>
              <a:rPr lang="hr-HR" dirty="0" smtClean="0"/>
              <a:t>UDŽBENIK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71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619672" y="548678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r-H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REPUBLIKA IRSKA,</a:t>
            </a:r>
          </a:p>
          <a:p>
            <a:r>
              <a:rPr lang="hr-H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EIRE</a:t>
            </a:r>
            <a:endParaRPr lang="hr-H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77194"/>
            <a:ext cx="201802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1844824"/>
            <a:ext cx="24193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0" y="4797152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25144"/>
            <a:ext cx="2724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62" y="266127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90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FFC000"/>
            </a:gs>
            <a:gs pos="57000">
              <a:schemeClr val="bg1"/>
            </a:gs>
            <a:gs pos="40000">
              <a:schemeClr val="bg1"/>
            </a:gs>
            <a:gs pos="21000">
              <a:srgbClr val="00B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467544" y="548680"/>
            <a:ext cx="3312368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/>
              <a:t>IME I PODRIJETLO</a:t>
            </a:r>
            <a:endParaRPr lang="hr-HR" sz="32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323528" y="1844824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-nazivaju se </a:t>
            </a:r>
            <a:r>
              <a:rPr lang="hr-HR" dirty="0" err="1" smtClean="0"/>
              <a:t>Muintir</a:t>
            </a:r>
            <a:r>
              <a:rPr lang="hr-HR" dirty="0" smtClean="0"/>
              <a:t> na </a:t>
            </a:r>
            <a:r>
              <a:rPr lang="hr-HR" dirty="0" err="1" smtClean="0"/>
              <a:t>hEireann</a:t>
            </a:r>
            <a:r>
              <a:rPr lang="hr-HR" dirty="0" smtClean="0"/>
              <a:t> (narod irske), te </a:t>
            </a:r>
            <a:r>
              <a:rPr lang="hr-HR" dirty="0" err="1" smtClean="0"/>
              <a:t>Gaoidhil</a:t>
            </a:r>
            <a:r>
              <a:rPr lang="hr-HR" dirty="0" smtClean="0"/>
              <a:t> (</a:t>
            </a:r>
            <a:r>
              <a:rPr lang="hr-HR" dirty="0" err="1" smtClean="0"/>
              <a:t>Geli</a:t>
            </a:r>
            <a:r>
              <a:rPr lang="hr-HR" dirty="0" smtClean="0"/>
              <a:t>)</a:t>
            </a:r>
          </a:p>
          <a:p>
            <a:endParaRPr lang="hr-HR" dirty="0" smtClean="0"/>
          </a:p>
          <a:p>
            <a:r>
              <a:rPr lang="hr-HR" dirty="0" smtClean="0"/>
              <a:t>-potiču od mitskog plemena  </a:t>
            </a:r>
            <a:r>
              <a:rPr lang="hr-HR" dirty="0" err="1" smtClean="0"/>
              <a:t>Tuatha</a:t>
            </a:r>
            <a:r>
              <a:rPr lang="hr-HR" dirty="0" smtClean="0"/>
              <a:t> De </a:t>
            </a:r>
            <a:r>
              <a:rPr lang="hr-HR" dirty="0" err="1" smtClean="0"/>
              <a:t>Danann</a:t>
            </a:r>
            <a:r>
              <a:rPr lang="hr-HR" dirty="0" smtClean="0"/>
              <a:t>  (narod božice Danu)</a:t>
            </a:r>
          </a:p>
          <a:p>
            <a:endParaRPr lang="hr-HR" dirty="0"/>
          </a:p>
          <a:p>
            <a:r>
              <a:rPr lang="hr-HR" dirty="0" smtClean="0"/>
              <a:t>-ime su dobili po predvodnici posljednjeg vala naseljavanja, koja se zove </a:t>
            </a:r>
            <a:r>
              <a:rPr lang="hr-HR" dirty="0" err="1" smtClean="0"/>
              <a:t>Eriu</a:t>
            </a:r>
            <a:endParaRPr lang="hr-H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317" y="1163290"/>
            <a:ext cx="1429086" cy="95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64904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47" y="4941168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970020"/>
            <a:ext cx="15240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16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FC000"/>
            </a:gs>
            <a:gs pos="64000">
              <a:schemeClr val="bg1"/>
            </a:gs>
            <a:gs pos="46000">
              <a:schemeClr val="bg1"/>
            </a:gs>
            <a:gs pos="88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323528" y="548680"/>
            <a:ext cx="2952328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/>
              <a:t>SLUŽBENI JEZICI </a:t>
            </a:r>
            <a:endParaRPr lang="hr-HR" sz="32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323528" y="1844824"/>
            <a:ext cx="30963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 smtClean="0"/>
              <a:t>službeni jezici su irski i engleski</a:t>
            </a:r>
          </a:p>
          <a:p>
            <a:pPr marL="285750" indent="-285750">
              <a:buFontTx/>
              <a:buChar char="-"/>
            </a:pPr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/>
              <a:t>i</a:t>
            </a:r>
            <a:r>
              <a:rPr lang="hr-HR" dirty="0" smtClean="0"/>
              <a:t>rski jezik pripada grani indoeuropskih keltskih jezika,ujedno je i najstariji u toj grupi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p</a:t>
            </a:r>
            <a:r>
              <a:rPr lang="hr-HR" dirty="0" smtClean="0"/>
              <a:t>rije cijela Irska , danas samo najzapadniji dio govori irski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e</a:t>
            </a:r>
            <a:r>
              <a:rPr lang="hr-HR" dirty="0" smtClean="0"/>
              <a:t>ngleski je došao u Irsku nakon što je pripojena Engleskoj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663" y="692695"/>
            <a:ext cx="24384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6063"/>
            <a:ext cx="32956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69160"/>
            <a:ext cx="15716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35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FFC000"/>
            </a:gs>
            <a:gs pos="64000">
              <a:schemeClr val="bg1"/>
            </a:gs>
            <a:gs pos="46000">
              <a:schemeClr val="bg1"/>
            </a:gs>
            <a:gs pos="100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467544" y="404664"/>
            <a:ext cx="201622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/>
              <a:t>OBILJEŽJA</a:t>
            </a:r>
            <a:endParaRPr lang="hr-HR" sz="32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251520" y="1628800"/>
            <a:ext cx="3240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 najpoznatija obilježja irske su djetelina i </a:t>
            </a:r>
            <a:r>
              <a:rPr lang="hr-HR" dirty="0" err="1" smtClean="0"/>
              <a:t>leprechaun</a:t>
            </a:r>
            <a:r>
              <a:rPr lang="hr-HR" dirty="0" smtClean="0"/>
              <a:t> (vilenjak)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z</a:t>
            </a:r>
            <a:r>
              <a:rPr lang="hr-HR" dirty="0" smtClean="0"/>
              <a:t>aštitnik irske je sv. Patrik (</a:t>
            </a:r>
            <a:r>
              <a:rPr lang="hr-HR" dirty="0" err="1" smtClean="0"/>
              <a:t>Naomh</a:t>
            </a:r>
            <a:r>
              <a:rPr lang="hr-HR" dirty="0" smtClean="0"/>
              <a:t> </a:t>
            </a:r>
            <a:r>
              <a:rPr lang="hr-HR" dirty="0" err="1" smtClean="0"/>
              <a:t>Padraig</a:t>
            </a:r>
            <a:r>
              <a:rPr lang="hr-HR" dirty="0" smtClean="0"/>
              <a:t>) koji je prema legendi otjerao sve zmije iz Irske, tako da u njoj danas uopće nema zmija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b</a:t>
            </a:r>
            <a:r>
              <a:rPr lang="hr-HR" dirty="0" smtClean="0"/>
              <a:t>oja Irske je zelena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n</a:t>
            </a:r>
            <a:r>
              <a:rPr lang="hr-HR" dirty="0" smtClean="0"/>
              <a:t>acionalna himna Irske je </a:t>
            </a:r>
            <a:r>
              <a:rPr lang="hr-HR" dirty="0" err="1" smtClean="0"/>
              <a:t>Amhran</a:t>
            </a:r>
            <a:r>
              <a:rPr lang="hr-HR" dirty="0" smtClean="0"/>
              <a:t> na </a:t>
            </a:r>
            <a:r>
              <a:rPr lang="hr-HR" dirty="0" err="1" smtClean="0"/>
              <a:t>bhFiann</a:t>
            </a:r>
            <a:endParaRPr lang="hr-H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89439"/>
            <a:ext cx="1524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23" y="1327036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65104"/>
            <a:ext cx="10096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23" y="3879751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564" y="5221105"/>
            <a:ext cx="8096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66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2.07032E-6 L 0.21458 0.22369 L 0.31458 -0.04141 L 0.39982 0.34143 L 0.56892 -0.0842 L 0.53992 0.32315 L 0.61857 0.0155 L 0.66024 0.38931 L 0.74756 0.07356 L 0.75937 0.37127 L -5.83333E-6 2.07032E-6 Z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FFC000"/>
            </a:gs>
            <a:gs pos="46000">
              <a:schemeClr val="bg1"/>
            </a:gs>
            <a:gs pos="65000">
              <a:schemeClr val="bg1"/>
            </a:gs>
            <a:gs pos="90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467544" y="404664"/>
            <a:ext cx="1764196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/>
              <a:t>GLAZBA </a:t>
            </a:r>
            <a:endParaRPr lang="hr-HR" sz="32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611560" y="1628800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 smtClean="0"/>
              <a:t>Tradicionalna Irska narodna glazbala su keltska harfa, </a:t>
            </a:r>
            <a:r>
              <a:rPr lang="hr-HR" dirty="0" err="1" smtClean="0"/>
              <a:t>uilleann</a:t>
            </a:r>
            <a:r>
              <a:rPr lang="hr-HR" dirty="0" smtClean="0"/>
              <a:t> (gajde),te </a:t>
            </a:r>
            <a:r>
              <a:rPr lang="hr-HR" dirty="0" err="1" smtClean="0"/>
              <a:t>bodhran</a:t>
            </a:r>
            <a:r>
              <a:rPr lang="hr-HR" dirty="0" smtClean="0"/>
              <a:t> (bubanj)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err="1" smtClean="0"/>
              <a:t>Crot</a:t>
            </a:r>
            <a:r>
              <a:rPr lang="hr-HR" dirty="0"/>
              <a:t> </a:t>
            </a:r>
            <a:r>
              <a:rPr lang="hr-HR" dirty="0" smtClean="0"/>
              <a:t>(</a:t>
            </a:r>
            <a:r>
              <a:rPr lang="hr-HR" dirty="0" err="1" smtClean="0"/>
              <a:t>cruit</a:t>
            </a:r>
            <a:r>
              <a:rPr lang="hr-HR" dirty="0" smtClean="0"/>
              <a:t>) u velškom nazivana </a:t>
            </a:r>
            <a:r>
              <a:rPr lang="hr-HR" dirty="0" err="1" smtClean="0"/>
              <a:t>Crwth</a:t>
            </a:r>
            <a:r>
              <a:rPr lang="hr-HR" dirty="0" smtClean="0"/>
              <a:t> je prethodnica harfe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smtClean="0"/>
              <a:t>Irska frula (drveno puhačko glazbalo sa 6 rupica)se koristi još od prastarih vremena kada se izrađivala od kostiju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22" y="188640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04864"/>
            <a:ext cx="30480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08862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22275"/>
            <a:ext cx="15621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11" y="4719721"/>
            <a:ext cx="16002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1475656" y="6381328"/>
            <a:ext cx="14692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/>
              <a:t>IRSKA FRULA</a:t>
            </a:r>
            <a:endParaRPr lang="hr-HR" sz="11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5088495" y="6519481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/>
              <a:t>CRUIT</a:t>
            </a:r>
            <a:endParaRPr lang="hr-HR" sz="11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7227420" y="6381328"/>
            <a:ext cx="800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/>
              <a:t>BODHRAN</a:t>
            </a:r>
            <a:endParaRPr lang="hr-HR" sz="11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6588224" y="3501008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/>
              <a:t>UILLEANN</a:t>
            </a:r>
            <a:endParaRPr lang="hr-HR" sz="11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6876256" y="1922190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/>
              <a:t>KELTSKA HARFA</a:t>
            </a:r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val="278047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FFC000"/>
            </a:gs>
            <a:gs pos="60000">
              <a:schemeClr val="bg1"/>
            </a:gs>
            <a:gs pos="53000">
              <a:schemeClr val="bg1"/>
            </a:gs>
            <a:gs pos="100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395536" y="404664"/>
            <a:ext cx="165618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/>
              <a:t>DUBLIN</a:t>
            </a:r>
            <a:endParaRPr lang="hr-HR" sz="32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251520" y="1700808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 smtClean="0"/>
              <a:t>Glavni i najveći  grad Irske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smtClean="0"/>
              <a:t>Sagradili su ga </a:t>
            </a:r>
            <a:r>
              <a:rPr lang="hr-HR" dirty="0"/>
              <a:t>V</a:t>
            </a:r>
            <a:r>
              <a:rPr lang="hr-HR" dirty="0" smtClean="0"/>
              <a:t>ikinzi  841.god na rijeci </a:t>
            </a:r>
            <a:r>
              <a:rPr lang="hr-HR" dirty="0" err="1" smtClean="0"/>
              <a:t>Liffey</a:t>
            </a:r>
            <a:r>
              <a:rPr lang="hr-HR" dirty="0" smtClean="0"/>
              <a:t> , u pokrajini </a:t>
            </a:r>
            <a:r>
              <a:rPr lang="hr-HR" dirty="0" err="1" smtClean="0"/>
              <a:t>Leinster</a:t>
            </a:r>
            <a:endParaRPr lang="hr-HR" dirty="0" smtClean="0"/>
          </a:p>
          <a:p>
            <a:pPr marL="285750" indent="-285750">
              <a:buFontTx/>
              <a:buChar char="-"/>
            </a:pPr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/>
              <a:t>Geslo</a:t>
            </a:r>
            <a:r>
              <a:rPr lang="hr-HR" dirty="0" smtClean="0"/>
              <a:t>:”</a:t>
            </a:r>
            <a:r>
              <a:rPr lang="hr-HR" dirty="0" err="1" smtClean="0"/>
              <a:t>Obedientia</a:t>
            </a:r>
            <a:r>
              <a:rPr lang="hr-HR" dirty="0" smtClean="0"/>
              <a:t> </a:t>
            </a:r>
            <a:r>
              <a:rPr lang="hr-HR" dirty="0" err="1"/>
              <a:t>Civium</a:t>
            </a:r>
            <a:r>
              <a:rPr lang="hr-HR" dirty="0"/>
              <a:t> </a:t>
            </a:r>
            <a:r>
              <a:rPr lang="hr-HR" dirty="0" err="1"/>
              <a:t>Urbis</a:t>
            </a:r>
            <a:r>
              <a:rPr lang="hr-HR" dirty="0"/>
              <a:t> </a:t>
            </a:r>
            <a:r>
              <a:rPr lang="hr-HR" dirty="0" err="1" smtClean="0"/>
              <a:t>Felicitas</a:t>
            </a:r>
            <a:r>
              <a:rPr lang="hr-HR" dirty="0" smtClean="0"/>
              <a:t>„ (građanska poslušnost je građanska sreća)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smtClean="0"/>
              <a:t>Irski naziv mu je </a:t>
            </a:r>
            <a:r>
              <a:rPr lang="hr-HR" b="1" dirty="0" err="1" smtClean="0"/>
              <a:t>Baile</a:t>
            </a:r>
            <a:r>
              <a:rPr lang="hr-HR" b="1" dirty="0" smtClean="0"/>
              <a:t> </a:t>
            </a:r>
            <a:r>
              <a:rPr lang="hr-HR" b="1" dirty="0" err="1" smtClean="0"/>
              <a:t>Atha</a:t>
            </a:r>
            <a:r>
              <a:rPr lang="hr-HR" b="1" dirty="0" smtClean="0"/>
              <a:t> </a:t>
            </a:r>
            <a:r>
              <a:rPr lang="hr-HR" b="1" dirty="0" err="1" smtClean="0"/>
              <a:t>Cliath</a:t>
            </a:r>
            <a:endParaRPr lang="hr-HR" b="1" dirty="0" smtClean="0"/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smtClean="0"/>
              <a:t>Zaštitnik mu je </a:t>
            </a:r>
            <a:r>
              <a:rPr lang="hr-HR" dirty="0" err="1" smtClean="0"/>
              <a:t>Lorcan</a:t>
            </a:r>
            <a:r>
              <a:rPr lang="hr-HR" dirty="0" smtClean="0"/>
              <a:t> </a:t>
            </a:r>
            <a:r>
              <a:rPr lang="hr-HR" dirty="0" err="1" smtClean="0"/>
              <a:t>Ua</a:t>
            </a:r>
            <a:r>
              <a:rPr lang="hr-HR" dirty="0" smtClean="0"/>
              <a:t> </a:t>
            </a:r>
            <a:r>
              <a:rPr lang="hr-HR" dirty="0" err="1" smtClean="0"/>
              <a:t>Tuathil</a:t>
            </a:r>
            <a:r>
              <a:rPr lang="hr-HR" dirty="0" smtClean="0"/>
              <a:t>            (Sv. Lawrence O´</a:t>
            </a:r>
            <a:r>
              <a:rPr lang="hr-HR" dirty="0" err="1" smtClean="0"/>
              <a:t>Toole</a:t>
            </a:r>
            <a:r>
              <a:rPr lang="hr-HR" dirty="0" smtClean="0"/>
              <a:t>)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415" y="1088739"/>
            <a:ext cx="1368152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6120172" y="1772815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Zastava Dublina</a:t>
            </a:r>
            <a:endParaRPr lang="hr-HR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90" y="4202728"/>
            <a:ext cx="952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6291994" y="5163742"/>
            <a:ext cx="95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Grb Dublina</a:t>
            </a:r>
            <a:endParaRPr lang="hr-HR" sz="1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947" y="4797152"/>
            <a:ext cx="25622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690" y="2276872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07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6 0.099 L 0.031 0 L 0.047 0.099 L 0.063 0 L 0.078 0.099 L 0.094 0 L 0.109 0.099 L 0.125 0 L 0.141 0.099 L 0.156 0 L 0.172 0.099 L 0.187 0 L 0.203 0.099 L 0.219 0 L 0.234 0.099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FFC000"/>
            </a:gs>
            <a:gs pos="63000">
              <a:schemeClr val="bg1"/>
            </a:gs>
            <a:gs pos="49000">
              <a:schemeClr val="bg1"/>
            </a:gs>
            <a:gs pos="100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323528" y="332656"/>
            <a:ext cx="187220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/>
              <a:t>POLOŽAJ</a:t>
            </a:r>
            <a:endParaRPr lang="hr-HR" sz="32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539552" y="1844824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 smtClean="0"/>
              <a:t>5/6 Irskoga otoka zauzima Republika Irska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smtClean="0"/>
              <a:t>Kanalom Sv. </a:t>
            </a:r>
            <a:r>
              <a:rPr lang="hr-HR" dirty="0" err="1" smtClean="0"/>
              <a:t>Jurja</a:t>
            </a:r>
            <a:r>
              <a:rPr lang="hr-HR" dirty="0" smtClean="0"/>
              <a:t> je odvojena od Velike Britanije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smtClean="0"/>
              <a:t>Sa zapadne strane je okružena Atlantikom, a, sa istočne plitkim Keltskim i Irskim morem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26574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1944216" cy="258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75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FFC000"/>
            </a:gs>
            <a:gs pos="41000">
              <a:schemeClr val="bg1"/>
            </a:gs>
            <a:gs pos="62000">
              <a:schemeClr val="bg1"/>
            </a:gs>
            <a:gs pos="82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251520" y="332656"/>
            <a:ext cx="15121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/>
              <a:t>RELJEF</a:t>
            </a:r>
            <a:endParaRPr lang="hr-HR" sz="32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395536" y="1556792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 smtClean="0"/>
              <a:t>Najveći dio je ravničarski (3/4)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smtClean="0"/>
              <a:t>Najveće gorje je </a:t>
            </a:r>
            <a:r>
              <a:rPr lang="hr-HR" dirty="0" err="1" smtClean="0"/>
              <a:t>Carrauntoohilom</a:t>
            </a:r>
            <a:r>
              <a:rPr lang="hr-HR" dirty="0" smtClean="0"/>
              <a:t>(1.041 m)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smtClean="0"/>
              <a:t>Razvedena obala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smtClean="0"/>
              <a:t>Česte krške pojave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004" y="340047"/>
            <a:ext cx="15240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96432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6305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6305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084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82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477</Words>
  <Application>Microsoft Office PowerPoint</Application>
  <PresentationFormat>Prikaz na zaslonu (4:3)</PresentationFormat>
  <Paragraphs>120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Trubadur</dc:creator>
  <cp:lastModifiedBy>Tihomir</cp:lastModifiedBy>
  <cp:revision>50</cp:revision>
  <dcterms:created xsi:type="dcterms:W3CDTF">2012-11-25T11:46:18Z</dcterms:created>
  <dcterms:modified xsi:type="dcterms:W3CDTF">2012-12-15T15:13:59Z</dcterms:modified>
</cp:coreProperties>
</file>