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FB15AF-8DE0-452E-AEB8-CA28CFD0097D}" type="datetimeFigureOut">
              <a:rPr lang="sr-Latn-CS" smtClean="0"/>
              <a:t>20.9.2013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E49C6F-73F0-47FA-B06C-EA64AD7E2C80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14678" y="1371600"/>
            <a:ext cx="2571768" cy="1828800"/>
          </a:xfrm>
        </p:spPr>
        <p:txBody>
          <a:bodyPr/>
          <a:lstStyle/>
          <a:p>
            <a:r>
              <a:rPr lang="hr-HR" dirty="0" smtClean="0"/>
              <a:t>MY LIFE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slow">
    <p:circl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 smtClean="0">
                <a:solidFill>
                  <a:srgbClr val="00B0F0"/>
                </a:solidFill>
              </a:rPr>
              <a:t>Me</a:t>
            </a:r>
            <a:endParaRPr lang="hr-HR" b="1" i="1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: Dominik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Surname</a:t>
            </a:r>
            <a:r>
              <a:rPr lang="hr-HR" dirty="0" smtClean="0"/>
              <a:t>: </a:t>
            </a:r>
            <a:r>
              <a:rPr lang="hr-HR" dirty="0" err="1" smtClean="0"/>
              <a:t>Briševac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Age: 13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Class</a:t>
            </a:r>
            <a:r>
              <a:rPr lang="hr-HR" dirty="0" smtClean="0"/>
              <a:t>: 7.b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Slika 3" descr="perica.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000504"/>
            <a:ext cx="3714776" cy="2720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cla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4000504"/>
            <a:ext cx="3714776" cy="25288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hecker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1443054"/>
          </a:xfrm>
        </p:spPr>
        <p:txBody>
          <a:bodyPr/>
          <a:lstStyle/>
          <a:p>
            <a:pPr algn="ctr"/>
            <a:r>
              <a:rPr lang="hr-HR" dirty="0" err="1" smtClean="0"/>
              <a:t>Where</a:t>
            </a:r>
            <a:r>
              <a:rPr lang="hr-HR" dirty="0" smtClean="0"/>
              <a:t> I live?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071546"/>
            <a:ext cx="4041775" cy="1443055"/>
          </a:xfrm>
        </p:spPr>
        <p:txBody>
          <a:bodyPr/>
          <a:lstStyle/>
          <a:p>
            <a:pPr algn="ctr"/>
            <a:endParaRPr lang="hr-HR" dirty="0" smtClean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sz="1800" dirty="0" smtClean="0"/>
              <a:t>Velikopoljska 24 A,Zagreb,Croatia</a:t>
            </a:r>
          </a:p>
          <a:p>
            <a:r>
              <a:rPr lang="hr-HR" sz="1800" dirty="0" smtClean="0"/>
              <a:t> Who </a:t>
            </a:r>
            <a:r>
              <a:rPr lang="hr-HR" sz="1800" dirty="0" err="1" smtClean="0"/>
              <a:t>lives</a:t>
            </a:r>
            <a:r>
              <a:rPr lang="hr-HR" sz="1800" dirty="0" smtClean="0"/>
              <a:t> </a:t>
            </a:r>
            <a:r>
              <a:rPr lang="hr-HR" sz="1800" dirty="0" err="1" smtClean="0"/>
              <a:t>with</a:t>
            </a:r>
            <a:r>
              <a:rPr lang="hr-HR" sz="1800" dirty="0" smtClean="0"/>
              <a:t> me?</a:t>
            </a:r>
          </a:p>
          <a:p>
            <a:r>
              <a:rPr lang="hr-HR" sz="1800" dirty="0" smtClean="0"/>
              <a:t> </a:t>
            </a:r>
            <a:r>
              <a:rPr lang="hr-HR" sz="1800" dirty="0" smtClean="0"/>
              <a:t>Me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mum</a:t>
            </a:r>
            <a:r>
              <a:rPr lang="hr-HR" sz="1800" dirty="0" smtClean="0"/>
              <a:t>.</a:t>
            </a:r>
            <a:endParaRPr lang="hr-HR" sz="1800" dirty="0" smtClean="0"/>
          </a:p>
        </p:txBody>
      </p:sp>
      <p:pic>
        <p:nvPicPr>
          <p:cNvPr id="7" name="Rezervirano mjesto sadržaja 6" descr="zgrad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4" y="3214686"/>
            <a:ext cx="311970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8" name="Slika 7" descr="indeksir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857628"/>
            <a:ext cx="3214710" cy="23574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>
    <p:randomBar dir="vert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Favorite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subject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PE…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071810"/>
            <a:ext cx="3214710" cy="2214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 descr="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3214686"/>
            <a:ext cx="2727212" cy="283877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split orient="vert" dir="in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Favorite </a:t>
            </a:r>
            <a:r>
              <a:rPr lang="hr-HR" dirty="0" err="1" smtClean="0"/>
              <a:t>books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Koko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Paris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3143248"/>
            <a:ext cx="3357586" cy="244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Slika 4" descr="k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786058"/>
            <a:ext cx="235745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Favorite </a:t>
            </a:r>
            <a:r>
              <a:rPr lang="hr-HR" dirty="0" err="1" smtClean="0"/>
              <a:t>food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juice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Burek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meat.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smtClean="0"/>
              <a:t>Schweppes</a:t>
            </a:r>
            <a:endParaRPr lang="hr-HR" dirty="0"/>
          </a:p>
        </p:txBody>
      </p:sp>
      <p:pic>
        <p:nvPicPr>
          <p:cNvPr id="4" name="Slika 3" descr="bure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330" y="2786058"/>
            <a:ext cx="3924694" cy="29548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Slika 4" descr="l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071810"/>
            <a:ext cx="2143140" cy="32618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pull dir="u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Dominik </a:t>
            </a:r>
            <a:r>
              <a:rPr lang="hr-H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Briševac</a:t>
            </a:r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7.B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571736" y="2967334"/>
            <a:ext cx="3929090" cy="92333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67</Words>
  <Application>Microsoft Office PowerPoint</Application>
  <PresentationFormat>Prikaz na zaslonu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Tijek</vt:lpstr>
      <vt:lpstr>MY LIFE</vt:lpstr>
      <vt:lpstr>Me</vt:lpstr>
      <vt:lpstr>Slajd 3</vt:lpstr>
      <vt:lpstr>Favorite school subject</vt:lpstr>
      <vt:lpstr>Favorite books</vt:lpstr>
      <vt:lpstr>Favorite food and juice</vt:lpstr>
      <vt:lpstr>Dominik Briševac 7.B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</dc:title>
  <dc:creator>korisnik</dc:creator>
  <cp:lastModifiedBy>korisnik</cp:lastModifiedBy>
  <cp:revision>5</cp:revision>
  <dcterms:created xsi:type="dcterms:W3CDTF">2013-09-20T08:44:49Z</dcterms:created>
  <dcterms:modified xsi:type="dcterms:W3CDTF">2013-09-20T09:30:49Z</dcterms:modified>
</cp:coreProperties>
</file>